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60" r:id="rId1"/>
  </p:sldMasterIdLst>
  <p:notesMasterIdLst>
    <p:notesMasterId r:id="rId14"/>
  </p:notesMasterIdLst>
  <p:sldIdLst>
    <p:sldId id="257" r:id="rId2"/>
    <p:sldId id="258" r:id="rId3"/>
    <p:sldId id="259" r:id="rId4"/>
    <p:sldId id="261" r:id="rId5"/>
    <p:sldId id="262" r:id="rId6"/>
    <p:sldId id="264" r:id="rId7"/>
    <p:sldId id="269" r:id="rId8"/>
    <p:sldId id="266" r:id="rId9"/>
    <p:sldId id="267" r:id="rId10"/>
    <p:sldId id="265" r:id="rId11"/>
    <p:sldId id="271" r:id="rId12"/>
    <p:sldId id="272" r:id="rId13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AD31577-26DD-4769-8CDE-E3E8781EBE93}" v="5" dt="2024-10-20T18:13:11.59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4" d="100"/>
          <a:sy n="74" d="100"/>
        </p:scale>
        <p:origin x="988" y="5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20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anorah Sykes" userId="1b967a261967e7ec" providerId="LiveId" clId="{2AD31577-26DD-4769-8CDE-E3E8781EBE93}"/>
    <pc:docChg chg="undo custSel addSld delSld modSld">
      <pc:chgData name="Hanorah Sykes" userId="1b967a261967e7ec" providerId="LiveId" clId="{2AD31577-26DD-4769-8CDE-E3E8781EBE93}" dt="2024-10-20T18:16:35.165" v="333"/>
      <pc:docMkLst>
        <pc:docMk/>
      </pc:docMkLst>
      <pc:sldChg chg="addSp delSp modSp mod">
        <pc:chgData name="Hanorah Sykes" userId="1b967a261967e7ec" providerId="LiveId" clId="{2AD31577-26DD-4769-8CDE-E3E8781EBE93}" dt="2024-10-20T18:16:35.165" v="333"/>
        <pc:sldMkLst>
          <pc:docMk/>
          <pc:sldMk cId="0" sldId="257"/>
        </pc:sldMkLst>
        <pc:spChg chg="del mod">
          <ac:chgData name="Hanorah Sykes" userId="1b967a261967e7ec" providerId="LiveId" clId="{2AD31577-26DD-4769-8CDE-E3E8781EBE93}" dt="2024-10-20T18:16:35.165" v="333"/>
          <ac:spMkLst>
            <pc:docMk/>
            <pc:sldMk cId="0" sldId="257"/>
            <ac:spMk id="3" creationId="{37D22F93-B0AE-72AE-C7E1-08A3AB4D8EA3}"/>
          </ac:spMkLst>
        </pc:spChg>
        <pc:spChg chg="add mod">
          <ac:chgData name="Hanorah Sykes" userId="1b967a261967e7ec" providerId="LiveId" clId="{2AD31577-26DD-4769-8CDE-E3E8781EBE93}" dt="2024-10-20T18:16:34.032" v="331" actId="1076"/>
          <ac:spMkLst>
            <pc:docMk/>
            <pc:sldMk cId="0" sldId="257"/>
            <ac:spMk id="4" creationId="{8059131A-1C48-DB97-ABE0-D670EE3E5D3F}"/>
          </ac:spMkLst>
        </pc:spChg>
      </pc:sldChg>
      <pc:sldChg chg="addSp modSp mod setBg addAnim setClrOvrMap">
        <pc:chgData name="Hanorah Sykes" userId="1b967a261967e7ec" providerId="LiveId" clId="{2AD31577-26DD-4769-8CDE-E3E8781EBE93}" dt="2024-10-20T18:02:32.358" v="39"/>
        <pc:sldMkLst>
          <pc:docMk/>
          <pc:sldMk cId="0" sldId="258"/>
        </pc:sldMkLst>
        <pc:spChg chg="mod">
          <ac:chgData name="Hanorah Sykes" userId="1b967a261967e7ec" providerId="LiveId" clId="{2AD31577-26DD-4769-8CDE-E3E8781EBE93}" dt="2024-10-20T18:02:32.358" v="38" actId="26606"/>
          <ac:spMkLst>
            <pc:docMk/>
            <pc:sldMk cId="0" sldId="258"/>
            <ac:spMk id="66" creationId="{00000000-0000-0000-0000-000000000000}"/>
          </ac:spMkLst>
        </pc:spChg>
        <pc:spChg chg="add">
          <ac:chgData name="Hanorah Sykes" userId="1b967a261967e7ec" providerId="LiveId" clId="{2AD31577-26DD-4769-8CDE-E3E8781EBE93}" dt="2024-10-20T18:02:32.358" v="38" actId="26606"/>
          <ac:spMkLst>
            <pc:docMk/>
            <pc:sldMk cId="0" sldId="258"/>
            <ac:spMk id="84" creationId="{4F71A406-3CB7-4E4D-B434-24E6AA4F3997}"/>
          </ac:spMkLst>
        </pc:spChg>
        <pc:grpChg chg="add">
          <ac:chgData name="Hanorah Sykes" userId="1b967a261967e7ec" providerId="LiveId" clId="{2AD31577-26DD-4769-8CDE-E3E8781EBE93}" dt="2024-10-20T18:02:32.358" v="38" actId="26606"/>
          <ac:grpSpMkLst>
            <pc:docMk/>
            <pc:sldMk cId="0" sldId="258"/>
            <ac:grpSpMk id="72" creationId="{5EA39187-0197-4C1D-BE4A-06B353C7B215}"/>
          </ac:grpSpMkLst>
        </pc:grpChg>
        <pc:picChg chg="mod">
          <ac:chgData name="Hanorah Sykes" userId="1b967a261967e7ec" providerId="LiveId" clId="{2AD31577-26DD-4769-8CDE-E3E8781EBE93}" dt="2024-10-20T18:02:32.358" v="38" actId="26606"/>
          <ac:picMkLst>
            <pc:docMk/>
            <pc:sldMk cId="0" sldId="258"/>
            <ac:picMk id="2" creationId="{B3B32B9E-B6DD-6D35-C584-66BC447E29FB}"/>
          </ac:picMkLst>
        </pc:picChg>
        <pc:picChg chg="mod ord">
          <ac:chgData name="Hanorah Sykes" userId="1b967a261967e7ec" providerId="LiveId" clId="{2AD31577-26DD-4769-8CDE-E3E8781EBE93}" dt="2024-10-20T18:02:32.358" v="38" actId="26606"/>
          <ac:picMkLst>
            <pc:docMk/>
            <pc:sldMk cId="0" sldId="258"/>
            <ac:picMk id="67" creationId="{00000000-0000-0000-0000-000000000000}"/>
          </ac:picMkLst>
        </pc:picChg>
      </pc:sldChg>
      <pc:sldChg chg="addSp modSp mod setBg">
        <pc:chgData name="Hanorah Sykes" userId="1b967a261967e7ec" providerId="LiveId" clId="{2AD31577-26DD-4769-8CDE-E3E8781EBE93}" dt="2024-10-20T18:02:28.436" v="37" actId="26606"/>
        <pc:sldMkLst>
          <pc:docMk/>
          <pc:sldMk cId="0" sldId="259"/>
        </pc:sldMkLst>
        <pc:spChg chg="mod">
          <ac:chgData name="Hanorah Sykes" userId="1b967a261967e7ec" providerId="LiveId" clId="{2AD31577-26DD-4769-8CDE-E3E8781EBE93}" dt="2024-10-20T18:02:28.436" v="37" actId="26606"/>
          <ac:spMkLst>
            <pc:docMk/>
            <pc:sldMk cId="0" sldId="259"/>
            <ac:spMk id="72" creationId="{00000000-0000-0000-0000-000000000000}"/>
          </ac:spMkLst>
        </pc:spChg>
        <pc:spChg chg="mod">
          <ac:chgData name="Hanorah Sykes" userId="1b967a261967e7ec" providerId="LiveId" clId="{2AD31577-26DD-4769-8CDE-E3E8781EBE93}" dt="2024-10-20T18:02:28.436" v="37" actId="26606"/>
          <ac:spMkLst>
            <pc:docMk/>
            <pc:sldMk cId="0" sldId="259"/>
            <ac:spMk id="73" creationId="{00000000-0000-0000-0000-000000000000}"/>
          </ac:spMkLst>
        </pc:spChg>
        <pc:spChg chg="add">
          <ac:chgData name="Hanorah Sykes" userId="1b967a261967e7ec" providerId="LiveId" clId="{2AD31577-26DD-4769-8CDE-E3E8781EBE93}" dt="2024-10-20T18:02:28.436" v="37" actId="26606"/>
          <ac:spMkLst>
            <pc:docMk/>
            <pc:sldMk cId="0" sldId="259"/>
            <ac:spMk id="91" creationId="{9F4444CE-BC8D-4D61-B303-4C05614E62AB}"/>
          </ac:spMkLst>
        </pc:spChg>
        <pc:spChg chg="add">
          <ac:chgData name="Hanorah Sykes" userId="1b967a261967e7ec" providerId="LiveId" clId="{2AD31577-26DD-4769-8CDE-E3E8781EBE93}" dt="2024-10-20T18:02:28.436" v="37" actId="26606"/>
          <ac:spMkLst>
            <pc:docMk/>
            <pc:sldMk cId="0" sldId="259"/>
            <ac:spMk id="93" creationId="{62423CA5-E2E1-4789-B759-9906C1C94063}"/>
          </ac:spMkLst>
        </pc:spChg>
        <pc:spChg chg="add">
          <ac:chgData name="Hanorah Sykes" userId="1b967a261967e7ec" providerId="LiveId" clId="{2AD31577-26DD-4769-8CDE-E3E8781EBE93}" dt="2024-10-20T18:02:28.436" v="37" actId="26606"/>
          <ac:spMkLst>
            <pc:docMk/>
            <pc:sldMk cId="0" sldId="259"/>
            <ac:spMk id="95" creationId="{73772B81-181F-48B7-8826-4D9686D15DF5}"/>
          </ac:spMkLst>
        </pc:spChg>
        <pc:spChg chg="add">
          <ac:chgData name="Hanorah Sykes" userId="1b967a261967e7ec" providerId="LiveId" clId="{2AD31577-26DD-4769-8CDE-E3E8781EBE93}" dt="2024-10-20T18:02:28.436" v="37" actId="26606"/>
          <ac:spMkLst>
            <pc:docMk/>
            <pc:sldMk cId="0" sldId="259"/>
            <ac:spMk id="97" creationId="{B2205F6E-03C6-4E92-877C-E2482F6599AA}"/>
          </ac:spMkLst>
        </pc:spChg>
        <pc:grpChg chg="add">
          <ac:chgData name="Hanorah Sykes" userId="1b967a261967e7ec" providerId="LiveId" clId="{2AD31577-26DD-4769-8CDE-E3E8781EBE93}" dt="2024-10-20T18:02:28.436" v="37" actId="26606"/>
          <ac:grpSpMkLst>
            <pc:docMk/>
            <pc:sldMk cId="0" sldId="259"/>
            <ac:grpSpMk id="79" creationId="{1F2B4773-3207-44CC-B7AC-892B70498211}"/>
          </ac:grpSpMkLst>
        </pc:grpChg>
        <pc:picChg chg="mod">
          <ac:chgData name="Hanorah Sykes" userId="1b967a261967e7ec" providerId="LiveId" clId="{2AD31577-26DD-4769-8CDE-E3E8781EBE93}" dt="2024-10-20T18:02:28.436" v="37" actId="26606"/>
          <ac:picMkLst>
            <pc:docMk/>
            <pc:sldMk cId="0" sldId="259"/>
            <ac:picMk id="74" creationId="{00000000-0000-0000-0000-000000000000}"/>
          </ac:picMkLst>
        </pc:picChg>
      </pc:sldChg>
      <pc:sldChg chg="addSp modSp mod setBg">
        <pc:chgData name="Hanorah Sykes" userId="1b967a261967e7ec" providerId="LiveId" clId="{2AD31577-26DD-4769-8CDE-E3E8781EBE93}" dt="2024-10-20T18:02:25.326" v="36" actId="26606"/>
        <pc:sldMkLst>
          <pc:docMk/>
          <pc:sldMk cId="0" sldId="261"/>
        </pc:sldMkLst>
        <pc:spChg chg="add mod">
          <ac:chgData name="Hanorah Sykes" userId="1b967a261967e7ec" providerId="LiveId" clId="{2AD31577-26DD-4769-8CDE-E3E8781EBE93}" dt="2024-10-20T18:02:25.326" v="36" actId="26606"/>
          <ac:spMkLst>
            <pc:docMk/>
            <pc:sldMk cId="0" sldId="261"/>
            <ac:spMk id="3" creationId="{370E0722-8928-8717-228E-DBA61F6D23A8}"/>
          </ac:spMkLst>
        </pc:spChg>
        <pc:spChg chg="mod">
          <ac:chgData name="Hanorah Sykes" userId="1b967a261967e7ec" providerId="LiveId" clId="{2AD31577-26DD-4769-8CDE-E3E8781EBE93}" dt="2024-10-20T18:02:25.326" v="36" actId="26606"/>
          <ac:spMkLst>
            <pc:docMk/>
            <pc:sldMk cId="0" sldId="261"/>
            <ac:spMk id="86" creationId="{00000000-0000-0000-0000-000000000000}"/>
          </ac:spMkLst>
        </pc:spChg>
        <pc:spChg chg="add">
          <ac:chgData name="Hanorah Sykes" userId="1b967a261967e7ec" providerId="LiveId" clId="{2AD31577-26DD-4769-8CDE-E3E8781EBE93}" dt="2024-10-20T18:02:25.326" v="36" actId="26606"/>
          <ac:spMkLst>
            <pc:docMk/>
            <pc:sldMk cId="0" sldId="261"/>
            <ac:spMk id="104" creationId="{9F4444CE-BC8D-4D61-B303-4C05614E62AB}"/>
          </ac:spMkLst>
        </pc:spChg>
        <pc:spChg chg="add">
          <ac:chgData name="Hanorah Sykes" userId="1b967a261967e7ec" providerId="LiveId" clId="{2AD31577-26DD-4769-8CDE-E3E8781EBE93}" dt="2024-10-20T18:02:25.326" v="36" actId="26606"/>
          <ac:spMkLst>
            <pc:docMk/>
            <pc:sldMk cId="0" sldId="261"/>
            <ac:spMk id="106" creationId="{62423CA5-E2E1-4789-B759-9906C1C94063}"/>
          </ac:spMkLst>
        </pc:spChg>
        <pc:spChg chg="add">
          <ac:chgData name="Hanorah Sykes" userId="1b967a261967e7ec" providerId="LiveId" clId="{2AD31577-26DD-4769-8CDE-E3E8781EBE93}" dt="2024-10-20T18:02:25.326" v="36" actId="26606"/>
          <ac:spMkLst>
            <pc:docMk/>
            <pc:sldMk cId="0" sldId="261"/>
            <ac:spMk id="108" creationId="{73772B81-181F-48B7-8826-4D9686D15DF5}"/>
          </ac:spMkLst>
        </pc:spChg>
        <pc:spChg chg="add">
          <ac:chgData name="Hanorah Sykes" userId="1b967a261967e7ec" providerId="LiveId" clId="{2AD31577-26DD-4769-8CDE-E3E8781EBE93}" dt="2024-10-20T18:02:25.326" v="36" actId="26606"/>
          <ac:spMkLst>
            <pc:docMk/>
            <pc:sldMk cId="0" sldId="261"/>
            <ac:spMk id="110" creationId="{B2205F6E-03C6-4E92-877C-E2482F6599AA}"/>
          </ac:spMkLst>
        </pc:spChg>
        <pc:grpChg chg="add">
          <ac:chgData name="Hanorah Sykes" userId="1b967a261967e7ec" providerId="LiveId" clId="{2AD31577-26DD-4769-8CDE-E3E8781EBE93}" dt="2024-10-20T18:02:25.326" v="36" actId="26606"/>
          <ac:grpSpMkLst>
            <pc:docMk/>
            <pc:sldMk cId="0" sldId="261"/>
            <ac:grpSpMk id="92" creationId="{1F2B4773-3207-44CC-B7AC-892B70498211}"/>
          </ac:grpSpMkLst>
        </pc:grpChg>
        <pc:picChg chg="mod ord">
          <ac:chgData name="Hanorah Sykes" userId="1b967a261967e7ec" providerId="LiveId" clId="{2AD31577-26DD-4769-8CDE-E3E8781EBE93}" dt="2024-10-20T18:02:25.326" v="36" actId="26606"/>
          <ac:picMkLst>
            <pc:docMk/>
            <pc:sldMk cId="0" sldId="261"/>
            <ac:picMk id="87" creationId="{00000000-0000-0000-0000-000000000000}"/>
          </ac:picMkLst>
        </pc:picChg>
      </pc:sldChg>
      <pc:sldChg chg="addSp modSp mod setBg">
        <pc:chgData name="Hanorah Sykes" userId="1b967a261967e7ec" providerId="LiveId" clId="{2AD31577-26DD-4769-8CDE-E3E8781EBE93}" dt="2024-10-20T18:02:21.577" v="35" actId="26606"/>
        <pc:sldMkLst>
          <pc:docMk/>
          <pc:sldMk cId="0" sldId="262"/>
        </pc:sldMkLst>
        <pc:spChg chg="mod">
          <ac:chgData name="Hanorah Sykes" userId="1b967a261967e7ec" providerId="LiveId" clId="{2AD31577-26DD-4769-8CDE-E3E8781EBE93}" dt="2024-10-20T18:02:21.577" v="35" actId="26606"/>
          <ac:spMkLst>
            <pc:docMk/>
            <pc:sldMk cId="0" sldId="262"/>
            <ac:spMk id="93" creationId="{00000000-0000-0000-0000-000000000000}"/>
          </ac:spMkLst>
        </pc:spChg>
        <pc:spChg chg="mod">
          <ac:chgData name="Hanorah Sykes" userId="1b967a261967e7ec" providerId="LiveId" clId="{2AD31577-26DD-4769-8CDE-E3E8781EBE93}" dt="2024-10-20T18:02:21.577" v="35" actId="26606"/>
          <ac:spMkLst>
            <pc:docMk/>
            <pc:sldMk cId="0" sldId="262"/>
            <ac:spMk id="94" creationId="{00000000-0000-0000-0000-000000000000}"/>
          </ac:spMkLst>
        </pc:spChg>
        <pc:spChg chg="add">
          <ac:chgData name="Hanorah Sykes" userId="1b967a261967e7ec" providerId="LiveId" clId="{2AD31577-26DD-4769-8CDE-E3E8781EBE93}" dt="2024-10-20T18:02:21.577" v="35" actId="26606"/>
          <ac:spMkLst>
            <pc:docMk/>
            <pc:sldMk cId="0" sldId="262"/>
            <ac:spMk id="112" creationId="{9F4444CE-BC8D-4D61-B303-4C05614E62AB}"/>
          </ac:spMkLst>
        </pc:spChg>
        <pc:spChg chg="add">
          <ac:chgData name="Hanorah Sykes" userId="1b967a261967e7ec" providerId="LiveId" clId="{2AD31577-26DD-4769-8CDE-E3E8781EBE93}" dt="2024-10-20T18:02:21.577" v="35" actId="26606"/>
          <ac:spMkLst>
            <pc:docMk/>
            <pc:sldMk cId="0" sldId="262"/>
            <ac:spMk id="114" creationId="{62423CA5-E2E1-4789-B759-9906C1C94063}"/>
          </ac:spMkLst>
        </pc:spChg>
        <pc:spChg chg="add">
          <ac:chgData name="Hanorah Sykes" userId="1b967a261967e7ec" providerId="LiveId" clId="{2AD31577-26DD-4769-8CDE-E3E8781EBE93}" dt="2024-10-20T18:02:21.577" v="35" actId="26606"/>
          <ac:spMkLst>
            <pc:docMk/>
            <pc:sldMk cId="0" sldId="262"/>
            <ac:spMk id="116" creationId="{73772B81-181F-48B7-8826-4D9686D15DF5}"/>
          </ac:spMkLst>
        </pc:spChg>
        <pc:spChg chg="add">
          <ac:chgData name="Hanorah Sykes" userId="1b967a261967e7ec" providerId="LiveId" clId="{2AD31577-26DD-4769-8CDE-E3E8781EBE93}" dt="2024-10-20T18:02:21.577" v="35" actId="26606"/>
          <ac:spMkLst>
            <pc:docMk/>
            <pc:sldMk cId="0" sldId="262"/>
            <ac:spMk id="118" creationId="{B2205F6E-03C6-4E92-877C-E2482F6599AA}"/>
          </ac:spMkLst>
        </pc:spChg>
        <pc:grpChg chg="add">
          <ac:chgData name="Hanorah Sykes" userId="1b967a261967e7ec" providerId="LiveId" clId="{2AD31577-26DD-4769-8CDE-E3E8781EBE93}" dt="2024-10-20T18:02:21.577" v="35" actId="26606"/>
          <ac:grpSpMkLst>
            <pc:docMk/>
            <pc:sldMk cId="0" sldId="262"/>
            <ac:grpSpMk id="100" creationId="{1F2B4773-3207-44CC-B7AC-892B70498211}"/>
          </ac:grpSpMkLst>
        </pc:grpChg>
        <pc:picChg chg="mod">
          <ac:chgData name="Hanorah Sykes" userId="1b967a261967e7ec" providerId="LiveId" clId="{2AD31577-26DD-4769-8CDE-E3E8781EBE93}" dt="2024-10-20T18:02:21.577" v="35" actId="26606"/>
          <ac:picMkLst>
            <pc:docMk/>
            <pc:sldMk cId="0" sldId="262"/>
            <ac:picMk id="95" creationId="{00000000-0000-0000-0000-000000000000}"/>
          </ac:picMkLst>
        </pc:picChg>
      </pc:sldChg>
      <pc:sldChg chg="del">
        <pc:chgData name="Hanorah Sykes" userId="1b967a261967e7ec" providerId="LiveId" clId="{2AD31577-26DD-4769-8CDE-E3E8781EBE93}" dt="2024-10-20T18:02:39.466" v="40" actId="47"/>
        <pc:sldMkLst>
          <pc:docMk/>
          <pc:sldMk cId="0" sldId="263"/>
        </pc:sldMkLst>
      </pc:sldChg>
      <pc:sldChg chg="addSp modSp mod setBg">
        <pc:chgData name="Hanorah Sykes" userId="1b967a261967e7ec" providerId="LiveId" clId="{2AD31577-26DD-4769-8CDE-E3E8781EBE93}" dt="2024-10-20T18:05:09.976" v="193" actId="26606"/>
        <pc:sldMkLst>
          <pc:docMk/>
          <pc:sldMk cId="0" sldId="264"/>
        </pc:sldMkLst>
        <pc:spChg chg="mod">
          <ac:chgData name="Hanorah Sykes" userId="1b967a261967e7ec" providerId="LiveId" clId="{2AD31577-26DD-4769-8CDE-E3E8781EBE93}" dt="2024-10-20T18:05:09.976" v="193" actId="26606"/>
          <ac:spMkLst>
            <pc:docMk/>
            <pc:sldMk cId="0" sldId="264"/>
            <ac:spMk id="107" creationId="{00000000-0000-0000-0000-000000000000}"/>
          </ac:spMkLst>
        </pc:spChg>
        <pc:spChg chg="mod">
          <ac:chgData name="Hanorah Sykes" userId="1b967a261967e7ec" providerId="LiveId" clId="{2AD31577-26DD-4769-8CDE-E3E8781EBE93}" dt="2024-10-20T18:05:09.976" v="193" actId="26606"/>
          <ac:spMkLst>
            <pc:docMk/>
            <pc:sldMk cId="0" sldId="264"/>
            <ac:spMk id="108" creationId="{00000000-0000-0000-0000-000000000000}"/>
          </ac:spMkLst>
        </pc:spChg>
        <pc:spChg chg="add">
          <ac:chgData name="Hanorah Sykes" userId="1b967a261967e7ec" providerId="LiveId" clId="{2AD31577-26DD-4769-8CDE-E3E8781EBE93}" dt="2024-10-20T18:05:09.976" v="193" actId="26606"/>
          <ac:spMkLst>
            <pc:docMk/>
            <pc:sldMk cId="0" sldId="264"/>
            <ac:spMk id="126" creationId="{9F4444CE-BC8D-4D61-B303-4C05614E62AB}"/>
          </ac:spMkLst>
        </pc:spChg>
        <pc:spChg chg="add">
          <ac:chgData name="Hanorah Sykes" userId="1b967a261967e7ec" providerId="LiveId" clId="{2AD31577-26DD-4769-8CDE-E3E8781EBE93}" dt="2024-10-20T18:05:09.976" v="193" actId="26606"/>
          <ac:spMkLst>
            <pc:docMk/>
            <pc:sldMk cId="0" sldId="264"/>
            <ac:spMk id="128" creationId="{62423CA5-E2E1-4789-B759-9906C1C94063}"/>
          </ac:spMkLst>
        </pc:spChg>
        <pc:spChg chg="add">
          <ac:chgData name="Hanorah Sykes" userId="1b967a261967e7ec" providerId="LiveId" clId="{2AD31577-26DD-4769-8CDE-E3E8781EBE93}" dt="2024-10-20T18:05:09.976" v="193" actId="26606"/>
          <ac:spMkLst>
            <pc:docMk/>
            <pc:sldMk cId="0" sldId="264"/>
            <ac:spMk id="130" creationId="{73772B81-181F-48B7-8826-4D9686D15DF5}"/>
          </ac:spMkLst>
        </pc:spChg>
        <pc:spChg chg="add">
          <ac:chgData name="Hanorah Sykes" userId="1b967a261967e7ec" providerId="LiveId" clId="{2AD31577-26DD-4769-8CDE-E3E8781EBE93}" dt="2024-10-20T18:05:09.976" v="193" actId="26606"/>
          <ac:spMkLst>
            <pc:docMk/>
            <pc:sldMk cId="0" sldId="264"/>
            <ac:spMk id="132" creationId="{B2205F6E-03C6-4E92-877C-E2482F6599AA}"/>
          </ac:spMkLst>
        </pc:spChg>
        <pc:grpChg chg="add">
          <ac:chgData name="Hanorah Sykes" userId="1b967a261967e7ec" providerId="LiveId" clId="{2AD31577-26DD-4769-8CDE-E3E8781EBE93}" dt="2024-10-20T18:05:09.976" v="193" actId="26606"/>
          <ac:grpSpMkLst>
            <pc:docMk/>
            <pc:sldMk cId="0" sldId="264"/>
            <ac:grpSpMk id="114" creationId="{1F2B4773-3207-44CC-B7AC-892B70498211}"/>
          </ac:grpSpMkLst>
        </pc:grpChg>
        <pc:picChg chg="mod">
          <ac:chgData name="Hanorah Sykes" userId="1b967a261967e7ec" providerId="LiveId" clId="{2AD31577-26DD-4769-8CDE-E3E8781EBE93}" dt="2024-10-20T18:05:09.976" v="193" actId="26606"/>
          <ac:picMkLst>
            <pc:docMk/>
            <pc:sldMk cId="0" sldId="264"/>
            <ac:picMk id="109" creationId="{00000000-0000-0000-0000-000000000000}"/>
          </ac:picMkLst>
        </pc:picChg>
      </pc:sldChg>
      <pc:sldChg chg="delSp modSp mod">
        <pc:chgData name="Hanorah Sykes" userId="1b967a261967e7ec" providerId="LiveId" clId="{2AD31577-26DD-4769-8CDE-E3E8781EBE93}" dt="2024-10-20T18:08:10.849" v="295" actId="207"/>
        <pc:sldMkLst>
          <pc:docMk/>
          <pc:sldMk cId="0" sldId="265"/>
        </pc:sldMkLst>
        <pc:spChg chg="del mod">
          <ac:chgData name="Hanorah Sykes" userId="1b967a261967e7ec" providerId="LiveId" clId="{2AD31577-26DD-4769-8CDE-E3E8781EBE93}" dt="2024-10-20T18:06:39.667" v="211"/>
          <ac:spMkLst>
            <pc:docMk/>
            <pc:sldMk cId="0" sldId="265"/>
            <ac:spMk id="6" creationId="{D6E6A194-6869-CA77-4607-A6F95A1D6B0B}"/>
          </ac:spMkLst>
        </pc:spChg>
        <pc:spChg chg="mod">
          <ac:chgData name="Hanorah Sykes" userId="1b967a261967e7ec" providerId="LiveId" clId="{2AD31577-26DD-4769-8CDE-E3E8781EBE93}" dt="2024-10-20T18:08:10.849" v="295" actId="207"/>
          <ac:spMkLst>
            <pc:docMk/>
            <pc:sldMk cId="0" sldId="265"/>
            <ac:spMk id="114" creationId="{00000000-0000-0000-0000-000000000000}"/>
          </ac:spMkLst>
        </pc:spChg>
        <pc:spChg chg="mod">
          <ac:chgData name="Hanorah Sykes" userId="1b967a261967e7ec" providerId="LiveId" clId="{2AD31577-26DD-4769-8CDE-E3E8781EBE93}" dt="2024-10-20T18:07:56.290" v="293" actId="403"/>
          <ac:spMkLst>
            <pc:docMk/>
            <pc:sldMk cId="0" sldId="265"/>
            <ac:spMk id="115" creationId="{00000000-0000-0000-0000-000000000000}"/>
          </ac:spMkLst>
        </pc:spChg>
        <pc:picChg chg="del">
          <ac:chgData name="Hanorah Sykes" userId="1b967a261967e7ec" providerId="LiveId" clId="{2AD31577-26DD-4769-8CDE-E3E8781EBE93}" dt="2024-10-20T18:06:31.778" v="207" actId="478"/>
          <ac:picMkLst>
            <pc:docMk/>
            <pc:sldMk cId="0" sldId="265"/>
            <ac:picMk id="2" creationId="{EEC395FC-32F4-CC79-0102-B1A80E52A7C6}"/>
          </ac:picMkLst>
        </pc:picChg>
      </pc:sldChg>
      <pc:sldChg chg="addSp modSp mod setBg">
        <pc:chgData name="Hanorah Sykes" userId="1b967a261967e7ec" providerId="LiveId" clId="{2AD31577-26DD-4769-8CDE-E3E8781EBE93}" dt="2024-10-20T18:06:27.700" v="206" actId="26606"/>
        <pc:sldMkLst>
          <pc:docMk/>
          <pc:sldMk cId="3922765971" sldId="266"/>
        </pc:sldMkLst>
        <pc:spChg chg="mod">
          <ac:chgData name="Hanorah Sykes" userId="1b967a261967e7ec" providerId="LiveId" clId="{2AD31577-26DD-4769-8CDE-E3E8781EBE93}" dt="2024-10-20T18:06:27.700" v="206" actId="26606"/>
          <ac:spMkLst>
            <pc:docMk/>
            <pc:sldMk cId="3922765971" sldId="266"/>
            <ac:spMk id="2" creationId="{61798DA0-0DB1-B0F1-6E6B-BD51FF4BEBC4}"/>
          </ac:spMkLst>
        </pc:spChg>
        <pc:spChg chg="add">
          <ac:chgData name="Hanorah Sykes" userId="1b967a261967e7ec" providerId="LiveId" clId="{2AD31577-26DD-4769-8CDE-E3E8781EBE93}" dt="2024-10-20T18:06:27.700" v="206" actId="26606"/>
          <ac:spMkLst>
            <pc:docMk/>
            <pc:sldMk cId="3922765971" sldId="266"/>
            <ac:spMk id="21" creationId="{5A7802B6-FF37-40CF-A7E2-6F2A0D9A91EF}"/>
          </ac:spMkLst>
        </pc:spChg>
        <pc:grpChg chg="add">
          <ac:chgData name="Hanorah Sykes" userId="1b967a261967e7ec" providerId="LiveId" clId="{2AD31577-26DD-4769-8CDE-E3E8781EBE93}" dt="2024-10-20T18:06:27.700" v="206" actId="26606"/>
          <ac:grpSpMkLst>
            <pc:docMk/>
            <pc:sldMk cId="3922765971" sldId="266"/>
            <ac:grpSpMk id="9" creationId="{B4DE830A-B531-4A3B-96F6-0ECE88B08555}"/>
          </ac:grpSpMkLst>
        </pc:grpChg>
        <pc:picChg chg="mod">
          <ac:chgData name="Hanorah Sykes" userId="1b967a261967e7ec" providerId="LiveId" clId="{2AD31577-26DD-4769-8CDE-E3E8781EBE93}" dt="2024-10-20T18:06:27.700" v="206" actId="26606"/>
          <ac:picMkLst>
            <pc:docMk/>
            <pc:sldMk cId="3922765971" sldId="266"/>
            <ac:picMk id="4" creationId="{E4915A9C-E474-EEAE-FE88-D49A080A1173}"/>
          </ac:picMkLst>
        </pc:picChg>
      </pc:sldChg>
      <pc:sldChg chg="addSp delSp modSp mod setBg">
        <pc:chgData name="Hanorah Sykes" userId="1b967a261967e7ec" providerId="LiveId" clId="{2AD31577-26DD-4769-8CDE-E3E8781EBE93}" dt="2024-10-20T18:09:35.958" v="310"/>
        <pc:sldMkLst>
          <pc:docMk/>
          <pc:sldMk cId="2968590254" sldId="267"/>
        </pc:sldMkLst>
        <pc:spChg chg="del mod">
          <ac:chgData name="Hanorah Sykes" userId="1b967a261967e7ec" providerId="LiveId" clId="{2AD31577-26DD-4769-8CDE-E3E8781EBE93}" dt="2024-10-20T18:09:35.958" v="310"/>
          <ac:spMkLst>
            <pc:docMk/>
            <pc:sldMk cId="2968590254" sldId="267"/>
            <ac:spMk id="3" creationId="{783A8BBA-8C8D-FD74-7900-074BD721E702}"/>
          </ac:spMkLst>
        </pc:spChg>
        <pc:spChg chg="mod">
          <ac:chgData name="Hanorah Sykes" userId="1b967a261967e7ec" providerId="LiveId" clId="{2AD31577-26DD-4769-8CDE-E3E8781EBE93}" dt="2024-10-20T18:09:34.536" v="308" actId="26606"/>
          <ac:spMkLst>
            <pc:docMk/>
            <pc:sldMk cId="2968590254" sldId="267"/>
            <ac:spMk id="72" creationId="{00000000-0000-0000-0000-000000000000}"/>
          </ac:spMkLst>
        </pc:spChg>
        <pc:spChg chg="mod">
          <ac:chgData name="Hanorah Sykes" userId="1b967a261967e7ec" providerId="LiveId" clId="{2AD31577-26DD-4769-8CDE-E3E8781EBE93}" dt="2024-10-20T18:09:34.536" v="308" actId="26606"/>
          <ac:spMkLst>
            <pc:docMk/>
            <pc:sldMk cId="2968590254" sldId="267"/>
            <ac:spMk id="73" creationId="{00000000-0000-0000-0000-000000000000}"/>
          </ac:spMkLst>
        </pc:spChg>
        <pc:grpChg chg="add">
          <ac:chgData name="Hanorah Sykes" userId="1b967a261967e7ec" providerId="LiveId" clId="{2AD31577-26DD-4769-8CDE-E3E8781EBE93}" dt="2024-10-20T18:09:34.536" v="308" actId="26606"/>
          <ac:grpSpMkLst>
            <pc:docMk/>
            <pc:sldMk cId="2968590254" sldId="267"/>
            <ac:grpSpMk id="79" creationId="{1F2B4773-3207-44CC-B7AC-892B70498211}"/>
          </ac:grpSpMkLst>
        </pc:grpChg>
        <pc:picChg chg="mod">
          <ac:chgData name="Hanorah Sykes" userId="1b967a261967e7ec" providerId="LiveId" clId="{2AD31577-26DD-4769-8CDE-E3E8781EBE93}" dt="2024-10-20T18:09:34.536" v="308" actId="26606"/>
          <ac:picMkLst>
            <pc:docMk/>
            <pc:sldMk cId="2968590254" sldId="267"/>
            <ac:picMk id="74" creationId="{00000000-0000-0000-0000-000000000000}"/>
          </ac:picMkLst>
        </pc:picChg>
      </pc:sldChg>
      <pc:sldChg chg="modSp new del mod">
        <pc:chgData name="Hanorah Sykes" userId="1b967a261967e7ec" providerId="LiveId" clId="{2AD31577-26DD-4769-8CDE-E3E8781EBE93}" dt="2024-10-20T18:08:42.749" v="300" actId="47"/>
        <pc:sldMkLst>
          <pc:docMk/>
          <pc:sldMk cId="2732276442" sldId="268"/>
        </pc:sldMkLst>
        <pc:spChg chg="mod">
          <ac:chgData name="Hanorah Sykes" userId="1b967a261967e7ec" providerId="LiveId" clId="{2AD31577-26DD-4769-8CDE-E3E8781EBE93}" dt="2024-10-20T18:05:33.876" v="196" actId="27636"/>
          <ac:spMkLst>
            <pc:docMk/>
            <pc:sldMk cId="2732276442" sldId="268"/>
            <ac:spMk id="2" creationId="{95AD7399-3EC6-59FA-A29D-AB036EDA56E4}"/>
          </ac:spMkLst>
        </pc:spChg>
        <pc:spChg chg="mod">
          <ac:chgData name="Hanorah Sykes" userId="1b967a261967e7ec" providerId="LiveId" clId="{2AD31577-26DD-4769-8CDE-E3E8781EBE93}" dt="2024-10-20T18:08:36.766" v="298" actId="21"/>
          <ac:spMkLst>
            <pc:docMk/>
            <pc:sldMk cId="2732276442" sldId="268"/>
            <ac:spMk id="3" creationId="{CD0E0379-5CC8-06BE-643B-3BE8A7013668}"/>
          </ac:spMkLst>
        </pc:spChg>
      </pc:sldChg>
      <pc:sldChg chg="delSp add del setBg delDesignElem">
        <pc:chgData name="Hanorah Sykes" userId="1b967a261967e7ec" providerId="LiveId" clId="{2AD31577-26DD-4769-8CDE-E3E8781EBE93}" dt="2024-10-20T18:06:49.358" v="214" actId="47"/>
        <pc:sldMkLst>
          <pc:docMk/>
          <pc:sldMk cId="1342505372" sldId="269"/>
        </pc:sldMkLst>
        <pc:spChg chg="del">
          <ac:chgData name="Hanorah Sykes" userId="1b967a261967e7ec" providerId="LiveId" clId="{2AD31577-26DD-4769-8CDE-E3E8781EBE93}" dt="2024-10-20T18:06:46.339" v="213"/>
          <ac:spMkLst>
            <pc:docMk/>
            <pc:sldMk cId="1342505372" sldId="269"/>
            <ac:spMk id="126" creationId="{9F4444CE-BC8D-4D61-B303-4C05614E62AB}"/>
          </ac:spMkLst>
        </pc:spChg>
        <pc:spChg chg="del">
          <ac:chgData name="Hanorah Sykes" userId="1b967a261967e7ec" providerId="LiveId" clId="{2AD31577-26DD-4769-8CDE-E3E8781EBE93}" dt="2024-10-20T18:06:46.339" v="213"/>
          <ac:spMkLst>
            <pc:docMk/>
            <pc:sldMk cId="1342505372" sldId="269"/>
            <ac:spMk id="128" creationId="{62423CA5-E2E1-4789-B759-9906C1C94063}"/>
          </ac:spMkLst>
        </pc:spChg>
        <pc:spChg chg="del">
          <ac:chgData name="Hanorah Sykes" userId="1b967a261967e7ec" providerId="LiveId" clId="{2AD31577-26DD-4769-8CDE-E3E8781EBE93}" dt="2024-10-20T18:06:46.339" v="213"/>
          <ac:spMkLst>
            <pc:docMk/>
            <pc:sldMk cId="1342505372" sldId="269"/>
            <ac:spMk id="130" creationId="{73772B81-181F-48B7-8826-4D9686D15DF5}"/>
          </ac:spMkLst>
        </pc:spChg>
        <pc:spChg chg="del">
          <ac:chgData name="Hanorah Sykes" userId="1b967a261967e7ec" providerId="LiveId" clId="{2AD31577-26DD-4769-8CDE-E3E8781EBE93}" dt="2024-10-20T18:06:46.339" v="213"/>
          <ac:spMkLst>
            <pc:docMk/>
            <pc:sldMk cId="1342505372" sldId="269"/>
            <ac:spMk id="132" creationId="{B2205F6E-03C6-4E92-877C-E2482F6599AA}"/>
          </ac:spMkLst>
        </pc:spChg>
        <pc:grpChg chg="del">
          <ac:chgData name="Hanorah Sykes" userId="1b967a261967e7ec" providerId="LiveId" clId="{2AD31577-26DD-4769-8CDE-E3E8781EBE93}" dt="2024-10-20T18:06:46.339" v="213"/>
          <ac:grpSpMkLst>
            <pc:docMk/>
            <pc:sldMk cId="1342505372" sldId="269"/>
            <ac:grpSpMk id="114" creationId="{1F2B4773-3207-44CC-B7AC-892B70498211}"/>
          </ac:grpSpMkLst>
        </pc:grpChg>
      </pc:sldChg>
      <pc:sldChg chg="modSp add mod">
        <pc:chgData name="Hanorah Sykes" userId="1b967a261967e7ec" providerId="LiveId" clId="{2AD31577-26DD-4769-8CDE-E3E8781EBE93}" dt="2024-10-20T18:08:57.868" v="306" actId="27636"/>
        <pc:sldMkLst>
          <pc:docMk/>
          <pc:sldMk cId="2914452069" sldId="269"/>
        </pc:sldMkLst>
        <pc:spChg chg="mod">
          <ac:chgData name="Hanorah Sykes" userId="1b967a261967e7ec" providerId="LiveId" clId="{2AD31577-26DD-4769-8CDE-E3E8781EBE93}" dt="2024-10-20T18:08:57.868" v="306" actId="27636"/>
          <ac:spMkLst>
            <pc:docMk/>
            <pc:sldMk cId="2914452069" sldId="269"/>
            <ac:spMk id="108" creationId="{00000000-0000-0000-0000-000000000000}"/>
          </ac:spMkLst>
        </pc:spChg>
      </pc:sldChg>
      <pc:sldChg chg="new del">
        <pc:chgData name="Hanorah Sykes" userId="1b967a261967e7ec" providerId="LiveId" clId="{2AD31577-26DD-4769-8CDE-E3E8781EBE93}" dt="2024-10-20T18:12:36.232" v="315" actId="47"/>
        <pc:sldMkLst>
          <pc:docMk/>
          <pc:sldMk cId="2605743146" sldId="270"/>
        </pc:sldMkLst>
      </pc:sldChg>
      <pc:sldChg chg="addSp delSp modSp add mod setBg delDesignElem modNotes">
        <pc:chgData name="Hanorah Sykes" userId="1b967a261967e7ec" providerId="LiveId" clId="{2AD31577-26DD-4769-8CDE-E3E8781EBE93}" dt="2024-10-20T18:12:27.968" v="314" actId="26606"/>
        <pc:sldMkLst>
          <pc:docMk/>
          <pc:sldMk cId="549729840" sldId="271"/>
        </pc:sldMkLst>
        <pc:spChg chg="del">
          <ac:chgData name="Hanorah Sykes" userId="1b967a261967e7ec" providerId="LiveId" clId="{2AD31577-26DD-4769-8CDE-E3E8781EBE93}" dt="2024-10-20T18:12:22.500" v="313"/>
          <ac:spMkLst>
            <pc:docMk/>
            <pc:sldMk cId="549729840" sldId="271"/>
            <ac:spMk id="9" creationId="{1E94681D-2A4C-4A8D-B9B5-31D440D0328D}"/>
          </ac:spMkLst>
        </pc:spChg>
        <pc:spChg chg="del">
          <ac:chgData name="Hanorah Sykes" userId="1b967a261967e7ec" providerId="LiveId" clId="{2AD31577-26DD-4769-8CDE-E3E8781EBE93}" dt="2024-10-20T18:12:22.500" v="313"/>
          <ac:spMkLst>
            <pc:docMk/>
            <pc:sldMk cId="549729840" sldId="271"/>
            <ac:spMk id="11" creationId="{4EC7E010-C712-408D-9787-0842AFC9F4BB}"/>
          </ac:spMkLst>
        </pc:spChg>
        <pc:spChg chg="del">
          <ac:chgData name="Hanorah Sykes" userId="1b967a261967e7ec" providerId="LiveId" clId="{2AD31577-26DD-4769-8CDE-E3E8781EBE93}" dt="2024-10-20T18:12:22.500" v="313"/>
          <ac:spMkLst>
            <pc:docMk/>
            <pc:sldMk cId="549729840" sldId="271"/>
            <ac:spMk id="13" creationId="{0503FCEF-A9BA-4991-9220-E36615FB8B53}"/>
          </ac:spMkLst>
        </pc:spChg>
        <pc:spChg chg="del">
          <ac:chgData name="Hanorah Sykes" userId="1b967a261967e7ec" providerId="LiveId" clId="{2AD31577-26DD-4769-8CDE-E3E8781EBE93}" dt="2024-10-20T18:12:22.500" v="313"/>
          <ac:spMkLst>
            <pc:docMk/>
            <pc:sldMk cId="549729840" sldId="271"/>
            <ac:spMk id="15" creationId="{9664D085-C814-4D74-BCE0-2059F0DC0434}"/>
          </ac:spMkLst>
        </pc:spChg>
        <pc:spChg chg="del">
          <ac:chgData name="Hanorah Sykes" userId="1b967a261967e7ec" providerId="LiveId" clId="{2AD31577-26DD-4769-8CDE-E3E8781EBE93}" dt="2024-10-20T18:12:22.500" v="313"/>
          <ac:spMkLst>
            <pc:docMk/>
            <pc:sldMk cId="549729840" sldId="271"/>
            <ac:spMk id="17" creationId="{DDA5539E-D8B4-4F5A-B46F-C304F5D7A847}"/>
          </ac:spMkLst>
        </pc:spChg>
        <pc:spChg chg="add">
          <ac:chgData name="Hanorah Sykes" userId="1b967a261967e7ec" providerId="LiveId" clId="{2AD31577-26DD-4769-8CDE-E3E8781EBE93}" dt="2024-10-20T18:12:27.968" v="314" actId="26606"/>
          <ac:spMkLst>
            <pc:docMk/>
            <pc:sldMk cId="549729840" sldId="271"/>
            <ac:spMk id="21" creationId="{21029ED5-F105-4DD2-99C8-1E4422817978}"/>
          </ac:spMkLst>
        </pc:spChg>
        <pc:spChg chg="add">
          <ac:chgData name="Hanorah Sykes" userId="1b967a261967e7ec" providerId="LiveId" clId="{2AD31577-26DD-4769-8CDE-E3E8781EBE93}" dt="2024-10-20T18:12:27.968" v="314" actId="26606"/>
          <ac:spMkLst>
            <pc:docMk/>
            <pc:sldMk cId="549729840" sldId="271"/>
            <ac:spMk id="34" creationId="{5C9652B3-A450-4ED6-8FBF-F536BA60B4D8}"/>
          </ac:spMkLst>
        </pc:spChg>
        <pc:grpChg chg="add">
          <ac:chgData name="Hanorah Sykes" userId="1b967a261967e7ec" providerId="LiveId" clId="{2AD31577-26DD-4769-8CDE-E3E8781EBE93}" dt="2024-10-20T18:12:27.968" v="314" actId="26606"/>
          <ac:grpSpMkLst>
            <pc:docMk/>
            <pc:sldMk cId="549729840" sldId="271"/>
            <ac:grpSpMk id="6" creationId="{DDE8DE2B-61C1-46D5-BEB8-521321C182C4}"/>
          </ac:grpSpMkLst>
        </pc:grpChg>
        <pc:grpChg chg="add">
          <ac:chgData name="Hanorah Sykes" userId="1b967a261967e7ec" providerId="LiveId" clId="{2AD31577-26DD-4769-8CDE-E3E8781EBE93}" dt="2024-10-20T18:12:27.968" v="314" actId="26606"/>
          <ac:grpSpMkLst>
            <pc:docMk/>
            <pc:sldMk cId="549729840" sldId="271"/>
            <ac:grpSpMk id="23" creationId="{2D621E68-BF28-4A1C-B1A2-4E55E139E79A}"/>
          </ac:grpSpMkLst>
        </pc:grpChg>
        <pc:picChg chg="mod">
          <ac:chgData name="Hanorah Sykes" userId="1b967a261967e7ec" providerId="LiveId" clId="{2AD31577-26DD-4769-8CDE-E3E8781EBE93}" dt="2024-10-20T18:12:27.968" v="314" actId="26606"/>
          <ac:picMkLst>
            <pc:docMk/>
            <pc:sldMk cId="549729840" sldId="271"/>
            <ac:picMk id="4" creationId="{57FCEEAA-90EC-CE6E-DD4E-B308789232DB}"/>
          </ac:picMkLst>
        </pc:picChg>
      </pc:sldChg>
      <pc:sldChg chg="addSp delSp modSp new mod setBg">
        <pc:chgData name="Hanorah Sykes" userId="1b967a261967e7ec" providerId="LiveId" clId="{2AD31577-26DD-4769-8CDE-E3E8781EBE93}" dt="2024-10-20T18:13:27.002" v="323" actId="14100"/>
        <pc:sldMkLst>
          <pc:docMk/>
          <pc:sldMk cId="4080023440" sldId="272"/>
        </pc:sldMkLst>
        <pc:spChg chg="add del">
          <ac:chgData name="Hanorah Sykes" userId="1b967a261967e7ec" providerId="LiveId" clId="{2AD31577-26DD-4769-8CDE-E3E8781EBE93}" dt="2024-10-20T18:13:18.161" v="320" actId="26606"/>
          <ac:spMkLst>
            <pc:docMk/>
            <pc:sldMk cId="4080023440" sldId="272"/>
            <ac:spMk id="2" creationId="{A82B007D-3C25-95D0-F173-6D9304022CE2}"/>
          </ac:spMkLst>
        </pc:spChg>
        <pc:spChg chg="del">
          <ac:chgData name="Hanorah Sykes" userId="1b967a261967e7ec" providerId="LiveId" clId="{2AD31577-26DD-4769-8CDE-E3E8781EBE93}" dt="2024-10-20T18:13:11.598" v="317"/>
          <ac:spMkLst>
            <pc:docMk/>
            <pc:sldMk cId="4080023440" sldId="272"/>
            <ac:spMk id="3" creationId="{65783483-A703-9376-4FC3-0C37A02E319C}"/>
          </ac:spMkLst>
        </pc:spChg>
        <pc:spChg chg="add del">
          <ac:chgData name="Hanorah Sykes" userId="1b967a261967e7ec" providerId="LiveId" clId="{2AD31577-26DD-4769-8CDE-E3E8781EBE93}" dt="2024-10-20T18:13:18.129" v="319" actId="26606"/>
          <ac:spMkLst>
            <pc:docMk/>
            <pc:sldMk cId="4080023440" sldId="272"/>
            <ac:spMk id="21" creationId="{21029ED5-F105-4DD2-99C8-1E4422817978}"/>
          </ac:spMkLst>
        </pc:spChg>
        <pc:spChg chg="add del">
          <ac:chgData name="Hanorah Sykes" userId="1b967a261967e7ec" providerId="LiveId" clId="{2AD31577-26DD-4769-8CDE-E3E8781EBE93}" dt="2024-10-20T18:13:18.129" v="319" actId="26606"/>
          <ac:spMkLst>
            <pc:docMk/>
            <pc:sldMk cId="4080023440" sldId="272"/>
            <ac:spMk id="34" creationId="{5C9652B3-A450-4ED6-8FBF-F536BA60B4D8}"/>
          </ac:spMkLst>
        </pc:spChg>
        <pc:spChg chg="add">
          <ac:chgData name="Hanorah Sykes" userId="1b967a261967e7ec" providerId="LiveId" clId="{2AD31577-26DD-4769-8CDE-E3E8781EBE93}" dt="2024-10-20T18:13:18.161" v="320" actId="26606"/>
          <ac:spMkLst>
            <pc:docMk/>
            <pc:sldMk cId="4080023440" sldId="272"/>
            <ac:spMk id="45" creationId="{03E8462A-FEBA-4848-81CC-3F8DA3E477BE}"/>
          </ac:spMkLst>
        </pc:spChg>
        <pc:spChg chg="add">
          <ac:chgData name="Hanorah Sykes" userId="1b967a261967e7ec" providerId="LiveId" clId="{2AD31577-26DD-4769-8CDE-E3E8781EBE93}" dt="2024-10-20T18:13:18.161" v="320" actId="26606"/>
          <ac:spMkLst>
            <pc:docMk/>
            <pc:sldMk cId="4080023440" sldId="272"/>
            <ac:spMk id="55" creationId="{7941F9B1-B01B-4A84-89D9-B169AEB4E456}"/>
          </ac:spMkLst>
        </pc:spChg>
        <pc:grpChg chg="add del">
          <ac:chgData name="Hanorah Sykes" userId="1b967a261967e7ec" providerId="LiveId" clId="{2AD31577-26DD-4769-8CDE-E3E8781EBE93}" dt="2024-10-20T18:13:18.129" v="319" actId="26606"/>
          <ac:grpSpMkLst>
            <pc:docMk/>
            <pc:sldMk cId="4080023440" sldId="272"/>
            <ac:grpSpMk id="9" creationId="{DDE8DE2B-61C1-46D5-BEB8-521321C182C4}"/>
          </ac:grpSpMkLst>
        </pc:grpChg>
        <pc:grpChg chg="add del">
          <ac:chgData name="Hanorah Sykes" userId="1b967a261967e7ec" providerId="LiveId" clId="{2AD31577-26DD-4769-8CDE-E3E8781EBE93}" dt="2024-10-20T18:13:18.129" v="319" actId="26606"/>
          <ac:grpSpMkLst>
            <pc:docMk/>
            <pc:sldMk cId="4080023440" sldId="272"/>
            <ac:grpSpMk id="23" creationId="{2D621E68-BF28-4A1C-B1A2-4E55E139E79A}"/>
          </ac:grpSpMkLst>
        </pc:grpChg>
        <pc:grpChg chg="add">
          <ac:chgData name="Hanorah Sykes" userId="1b967a261967e7ec" providerId="LiveId" clId="{2AD31577-26DD-4769-8CDE-E3E8781EBE93}" dt="2024-10-20T18:13:18.161" v="320" actId="26606"/>
          <ac:grpSpMkLst>
            <pc:docMk/>
            <pc:sldMk cId="4080023440" sldId="272"/>
            <ac:grpSpMk id="36" creationId="{609316A9-990D-4EC3-A671-70EE5C1493A4}"/>
          </ac:grpSpMkLst>
        </pc:grpChg>
        <pc:grpChg chg="add">
          <ac:chgData name="Hanorah Sykes" userId="1b967a261967e7ec" providerId="LiveId" clId="{2AD31577-26DD-4769-8CDE-E3E8781EBE93}" dt="2024-10-20T18:13:18.161" v="320" actId="26606"/>
          <ac:grpSpMkLst>
            <pc:docMk/>
            <pc:sldMk cId="4080023440" sldId="272"/>
            <ac:grpSpMk id="46" creationId="{2109F83F-40FE-4DB3-84CC-09FB3340D06D}"/>
          </ac:grpSpMkLst>
        </pc:grpChg>
        <pc:picChg chg="add mod">
          <ac:chgData name="Hanorah Sykes" userId="1b967a261967e7ec" providerId="LiveId" clId="{2AD31577-26DD-4769-8CDE-E3E8781EBE93}" dt="2024-10-20T18:13:27.002" v="323" actId="14100"/>
          <ac:picMkLst>
            <pc:docMk/>
            <pc:sldMk cId="4080023440" sldId="272"/>
            <ac:picMk id="4" creationId="{78C57817-0907-89FE-7F1F-49C69BD5808D}"/>
          </ac:picMkLst>
        </pc:picChg>
      </pc:sldChg>
      <pc:sldMasterChg chg="delSldLayout">
        <pc:chgData name="Hanorah Sykes" userId="1b967a261967e7ec" providerId="LiveId" clId="{2AD31577-26DD-4769-8CDE-E3E8781EBE93}" dt="2024-10-20T18:02:39.466" v="40" actId="47"/>
        <pc:sldMasterMkLst>
          <pc:docMk/>
          <pc:sldMasterMk cId="4183404722" sldId="2147483660"/>
        </pc:sldMasterMkLst>
        <pc:sldLayoutChg chg="del">
          <pc:chgData name="Hanorah Sykes" userId="1b967a261967e7ec" providerId="LiveId" clId="{2AD31577-26DD-4769-8CDE-E3E8781EBE93}" dt="2024-10-20T18:02:39.466" v="40" actId="47"/>
          <pc:sldLayoutMkLst>
            <pc:docMk/>
            <pc:sldMasterMk cId="4183404722" sldId="2147483660"/>
            <pc:sldLayoutMk cId="1325498377" sldId="2147483678"/>
          </pc:sldLayoutMkLst>
        </pc:sldLayoutChg>
      </pc:sldMaster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8" name="Google Shape;58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g30072204e09_0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4" name="Google Shape;64;g30072204e09_0_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g30072204e09_0_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0" name="Google Shape;70;g30072204e09_0_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g30072204e09_0_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4" name="Google Shape;84;g30072204e09_0_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g30072204e09_0_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1" name="Google Shape;91;g30072204e09_0_2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g30072204e09_0_4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5" name="Google Shape;105;g30072204e09_0_4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g30072204e09_0_4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5" name="Google Shape;105;g30072204e09_0_4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4813035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g30072204e09_0_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0" name="Google Shape;70;g30072204e09_0_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69018585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g30072204e09_0_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2" name="Google Shape;112;g30072204e09_0_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n-GB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B262A795-6F94-4A96-B820-B9038480D048}" type="slidenum">
              <a:rPr lang="en-GB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11</a:t>
            </a:fld>
            <a:endParaRPr lang="en-GB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22990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6350"/>
            <a:ext cx="9144000" cy="5149850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300" y="1803400"/>
            <a:ext cx="5825202" cy="1234727"/>
          </a:xfrm>
        </p:spPr>
        <p:txBody>
          <a:bodyPr anchor="b">
            <a:noAutofit/>
          </a:bodyPr>
          <a:lstStyle>
            <a:lvl1pPr algn="r">
              <a:defRPr sz="405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300" y="3038125"/>
            <a:ext cx="5825202" cy="822674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9214705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27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7861970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2025651"/>
            <a:ext cx="6447501" cy="1369936"/>
          </a:xfrm>
        </p:spPr>
        <p:txBody>
          <a:bodyPr anchor="b"/>
          <a:lstStyle>
            <a:lvl1pPr algn="l">
              <a:defRPr sz="3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3395586"/>
            <a:ext cx="6447501" cy="645300"/>
          </a:xfrm>
        </p:spPr>
        <p:txBody>
          <a:bodyPr anchor="t"/>
          <a:lstStyle>
            <a:lvl1pPr marL="0" indent="0" algn="l">
              <a:buNone/>
              <a:defRPr sz="15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5235137"/>
      </p:ext>
    </p:extLst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08001" y="1620442"/>
            <a:ext cx="3138026" cy="291057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17477" y="1620442"/>
            <a:ext cx="3138026" cy="291058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dirty="0"/>
              <a:t>10/20/2024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7917316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6809" y="1620737"/>
            <a:ext cx="3139217" cy="432197"/>
          </a:xfrm>
        </p:spPr>
        <p:txBody>
          <a:bodyPr anchor="b">
            <a:noAutofit/>
          </a:bodyPr>
          <a:lstStyle>
            <a:lvl1pPr marL="0" indent="0">
              <a:buNone/>
              <a:defRPr sz="1800" b="0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6809" y="2052934"/>
            <a:ext cx="3139217" cy="2478088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16287" y="1620737"/>
            <a:ext cx="3139214" cy="432197"/>
          </a:xfrm>
        </p:spPr>
        <p:txBody>
          <a:bodyPr anchor="b">
            <a:noAutofit/>
          </a:bodyPr>
          <a:lstStyle>
            <a:lvl1pPr marL="0" indent="0">
              <a:buNone/>
              <a:defRPr sz="1800" b="0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16288" y="2052934"/>
            <a:ext cx="3139213" cy="2478088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10/20/2024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5307842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457200"/>
            <a:ext cx="6447501" cy="9906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10/20/2024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9907258"/>
      </p:ext>
    </p:extLst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10/20/2024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6977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1123953"/>
            <a:ext cx="2890896" cy="958850"/>
          </a:xfrm>
        </p:spPr>
        <p:txBody>
          <a:bodyPr anchor="b">
            <a:normAutofit/>
          </a:bodyPr>
          <a:lstStyle>
            <a:lvl1pPr>
              <a:defRPr sz="1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0346" y="386193"/>
            <a:ext cx="3385156" cy="4144828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8001" y="2082802"/>
            <a:ext cx="2890896" cy="1938337"/>
          </a:xfrm>
        </p:spPr>
        <p:txBody>
          <a:bodyPr>
            <a:normAutofit/>
          </a:bodyPr>
          <a:lstStyle>
            <a:lvl1pPr marL="0" indent="0">
              <a:buNone/>
              <a:defRPr sz="1050"/>
            </a:lvl1pPr>
            <a:lvl2pPr marL="342797" indent="0">
              <a:buNone/>
              <a:defRPr sz="1050"/>
            </a:lvl2pPr>
            <a:lvl3pPr marL="685595" indent="0">
              <a:buNone/>
              <a:defRPr sz="900"/>
            </a:lvl3pPr>
            <a:lvl4pPr marL="1028392" indent="0">
              <a:buNone/>
              <a:defRPr sz="750"/>
            </a:lvl4pPr>
            <a:lvl5pPr marL="1371188" indent="0">
              <a:buNone/>
              <a:defRPr sz="750"/>
            </a:lvl5pPr>
            <a:lvl6pPr marL="1713986" indent="0">
              <a:buNone/>
              <a:defRPr sz="750"/>
            </a:lvl6pPr>
            <a:lvl7pPr marL="2056783" indent="0">
              <a:buNone/>
              <a:defRPr sz="750"/>
            </a:lvl7pPr>
            <a:lvl8pPr marL="2399580" indent="0">
              <a:buNone/>
              <a:defRPr sz="750"/>
            </a:lvl8pPr>
            <a:lvl9pPr marL="2742377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10/20/2024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0780627"/>
      </p:ext>
    </p:extLst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3600450"/>
            <a:ext cx="6447500" cy="425054"/>
          </a:xfrm>
        </p:spPr>
        <p:txBody>
          <a:bodyPr anchor="b">
            <a:normAutofit/>
          </a:bodyPr>
          <a:lstStyle>
            <a:lvl1pPr algn="l">
              <a:defRPr sz="1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08001" y="457200"/>
            <a:ext cx="6447501" cy="2884289"/>
          </a:xfrm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8001" y="4025504"/>
            <a:ext cx="6447500" cy="505518"/>
          </a:xfrm>
        </p:spPr>
        <p:txBody>
          <a:bodyPr>
            <a:normAutofit/>
          </a:bodyPr>
          <a:lstStyle>
            <a:lvl1pPr marL="0" indent="0">
              <a:buNone/>
              <a:defRPr sz="9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10/20/2024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1632796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457200"/>
            <a:ext cx="6447501" cy="2552700"/>
          </a:xfrm>
        </p:spPr>
        <p:txBody>
          <a:bodyPr anchor="ctr">
            <a:normAutofit/>
          </a:bodyPr>
          <a:lstStyle>
            <a:lvl1pPr algn="l">
              <a:defRPr sz="33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3352800"/>
            <a:ext cx="6447501" cy="1178222"/>
          </a:xfrm>
        </p:spPr>
        <p:txBody>
          <a:bodyPr anchor="ctr">
            <a:normAutofit/>
          </a:bodyPr>
          <a:lstStyle>
            <a:lvl1pPr marL="0" indent="0" algn="l">
              <a:buNone/>
              <a:defRPr sz="135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5913303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8500" y="457200"/>
            <a:ext cx="6070601" cy="2266950"/>
          </a:xfrm>
        </p:spPr>
        <p:txBody>
          <a:bodyPr anchor="ctr">
            <a:normAutofit/>
          </a:bodyPr>
          <a:lstStyle>
            <a:lvl1pPr algn="l">
              <a:defRPr sz="33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24604" y="2724150"/>
            <a:ext cx="5418393" cy="28575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3352800"/>
            <a:ext cx="6447501" cy="1178222"/>
          </a:xfrm>
        </p:spPr>
        <p:txBody>
          <a:bodyPr anchor="ctr">
            <a:normAutofit/>
          </a:bodyPr>
          <a:lstStyle>
            <a:lvl1pPr marL="0" indent="0" algn="l">
              <a:buNone/>
              <a:defRPr sz="135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406403" y="592784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669758" y="2164917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sz="1050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986501498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1448991"/>
            <a:ext cx="6447501" cy="1946595"/>
          </a:xfrm>
        </p:spPr>
        <p:txBody>
          <a:bodyPr anchor="b">
            <a:normAutofit/>
          </a:bodyPr>
          <a:lstStyle>
            <a:lvl1pPr algn="l">
              <a:defRPr sz="33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3395586"/>
            <a:ext cx="6447501" cy="1135436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3139166"/>
      </p:ext>
    </p:extLst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8500" y="457200"/>
            <a:ext cx="6070601" cy="2266950"/>
          </a:xfrm>
        </p:spPr>
        <p:txBody>
          <a:bodyPr anchor="ctr">
            <a:normAutofit/>
          </a:bodyPr>
          <a:lstStyle>
            <a:lvl1pPr algn="l">
              <a:defRPr sz="33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07999" y="3009900"/>
            <a:ext cx="6447502" cy="385686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3395586"/>
            <a:ext cx="6447501" cy="1135436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406403" y="592784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669758" y="2164917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189550869"/>
      </p:ext>
    </p:extLst>
  </p:cSld>
  <p:clrMapOvr>
    <a:masterClrMapping/>
  </p:clrMapOvr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0" y="457200"/>
            <a:ext cx="6441152" cy="2266950"/>
          </a:xfrm>
        </p:spPr>
        <p:txBody>
          <a:bodyPr anchor="ctr">
            <a:normAutofit/>
          </a:bodyPr>
          <a:lstStyle>
            <a:lvl1pPr algn="l">
              <a:defRPr sz="33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07999" y="3009900"/>
            <a:ext cx="6447502" cy="385686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1800">
                <a:solidFill>
                  <a:schemeClr val="accent1"/>
                </a:solidFill>
              </a:defRPr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3395586"/>
            <a:ext cx="6447501" cy="1135436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1683202"/>
      </p:ext>
    </p:extLst>
  </p:cSld>
  <p:clrMapOvr>
    <a:masterClrMapping/>
  </p:clrMapOvr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10/20/2024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3395063"/>
      </p:ext>
    </p:extLst>
  </p:cSld>
  <p:clrMapOvr>
    <a:masterClrMapping/>
  </p:clrMapOvr>
  <p:hf sldNum="0"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5755" y="457200"/>
            <a:ext cx="978557" cy="3938588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08001" y="457200"/>
            <a:ext cx="5295113" cy="393858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4179508"/>
      </p:ext>
    </p:extLst>
  </p:cSld>
  <p:clrMapOvr>
    <a:masterClrMapping/>
  </p:clrMapOvr>
  <p:hf sldNum="0" hdr="0" ft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1808007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1_Section 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6874665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6350"/>
            <a:ext cx="9144000" cy="5149850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08001" y="457200"/>
            <a:ext cx="6447501" cy="9906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1620442"/>
            <a:ext cx="6447501" cy="29105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3850" y="4531022"/>
            <a:ext cx="683954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10/20/2024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08001" y="4531022"/>
            <a:ext cx="4723209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2998" y="4531022"/>
            <a:ext cx="512504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>
                <a:solidFill>
                  <a:schemeClr val="accent1"/>
                </a:solidFill>
              </a:defRPr>
            </a:lvl1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34047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  <p:sldLayoutId id="2147483679" r:id="rId18"/>
  </p:sldLayoutIdLst>
  <p:hf sldNum="0" hdr="0" ftr="0" dt="0"/>
  <p:txStyles>
    <p:titleStyle>
      <a:lvl1pPr algn="l" defTabSz="342900" rtl="0" eaLnBrk="1" latinLnBrk="0" hangingPunct="1">
        <a:spcBef>
          <a:spcPct val="0"/>
        </a:spcBef>
        <a:buNone/>
        <a:defRPr sz="27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57175" indent="-257175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3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57213" indent="-214313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572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0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2001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5430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8859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14"/>
          <p:cNvSpPr txBox="1">
            <a:spLocks noGrp="1"/>
          </p:cNvSpPr>
          <p:nvPr>
            <p:ph type="subTitle" idx="1"/>
          </p:nvPr>
        </p:nvSpPr>
        <p:spPr>
          <a:xfrm>
            <a:off x="311700" y="4211500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500" b="1" dirty="0">
                <a:solidFill>
                  <a:srgbClr val="002060"/>
                </a:solidFill>
                <a:latin typeface="Twinkl Cursive Looped Thin" panose="02000000000000000000" pitchFamily="2" charset="0"/>
              </a:rPr>
              <a:t>Celebration of the Word</a:t>
            </a:r>
            <a:endParaRPr sz="3500" b="1" dirty="0">
              <a:solidFill>
                <a:srgbClr val="002060"/>
              </a:solidFill>
              <a:latin typeface="Twinkl Cursive Looped Thin" panose="02000000000000000000" pitchFamily="2" charset="0"/>
            </a:endParaRPr>
          </a:p>
        </p:txBody>
      </p:sp>
      <p:pic>
        <p:nvPicPr>
          <p:cNvPr id="61" name="Google Shape;61;p14" title="Tugna:Gutenberg Bible, Lenox Copy, New York Public Library, 2009 ...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218175" y="4913"/>
            <a:ext cx="5651074" cy="3531924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059131A-1C48-DB97-ABE0-D670EE3E5D3F}"/>
              </a:ext>
            </a:extLst>
          </p:cNvPr>
          <p:cNvSpPr txBox="1"/>
          <p:nvPr/>
        </p:nvSpPr>
        <p:spPr>
          <a:xfrm>
            <a:off x="418381" y="3721503"/>
            <a:ext cx="2652623" cy="10464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100" dirty="0"/>
              <a:t>https://www.bing.com/videos/riverview/relatedvideo?q=Servant%20King%20Graham%20Kendrick&amp;mid=64F3882BE6E9FBCB23AC64F3882BE6E9FBCB23AC&amp;ajaxhist=</a:t>
            </a:r>
            <a:r>
              <a:rPr lang="en-GB" dirty="0"/>
              <a:t>0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2" name="Group 71">
            <a:extLst>
              <a:ext uri="{FF2B5EF4-FFF2-40B4-BE49-F238E27FC236}">
                <a16:creationId xmlns:a16="http://schemas.microsoft.com/office/drawing/2014/main" id="{5EA39187-0197-4C1D-BE4A-06B353C7B21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6350"/>
            <a:ext cx="9144001" cy="5149850"/>
            <a:chOff x="0" y="-8467"/>
            <a:chExt cx="12192000" cy="6866467"/>
          </a:xfrm>
        </p:grpSpPr>
        <p:cxnSp>
          <p:nvCxnSpPr>
            <p:cNvPr id="73" name="Straight Connector 72">
              <a:extLst>
                <a:ext uri="{FF2B5EF4-FFF2-40B4-BE49-F238E27FC236}">
                  <a16:creationId xmlns:a16="http://schemas.microsoft.com/office/drawing/2014/main" id="{9E0FD730-D6BC-440A-89CF-7AA0C22C2F2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>
              <a:extLst>
                <a:ext uri="{FF2B5EF4-FFF2-40B4-BE49-F238E27FC236}">
                  <a16:creationId xmlns:a16="http://schemas.microsoft.com/office/drawing/2014/main" id="{31382DE6-64CB-4577-89E8-47941290A9D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75" name="Rectangle 23">
              <a:extLst>
                <a:ext uri="{FF2B5EF4-FFF2-40B4-BE49-F238E27FC236}">
                  <a16:creationId xmlns:a16="http://schemas.microsoft.com/office/drawing/2014/main" id="{3ABD17EF-A676-4770-A8C8-E83BA023000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76" name="Rectangle 25">
              <a:extLst>
                <a:ext uri="{FF2B5EF4-FFF2-40B4-BE49-F238E27FC236}">
                  <a16:creationId xmlns:a16="http://schemas.microsoft.com/office/drawing/2014/main" id="{380D4582-A9DE-4A6E-8537-EFC4F860C3B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77" name="Isosceles Triangle 76">
              <a:extLst>
                <a:ext uri="{FF2B5EF4-FFF2-40B4-BE49-F238E27FC236}">
                  <a16:creationId xmlns:a16="http://schemas.microsoft.com/office/drawing/2014/main" id="{D66B8CF3-0959-4E8D-8F3A-AF62F21D999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78" name="Rectangle 27">
              <a:extLst>
                <a:ext uri="{FF2B5EF4-FFF2-40B4-BE49-F238E27FC236}">
                  <a16:creationId xmlns:a16="http://schemas.microsoft.com/office/drawing/2014/main" id="{97D4D559-2783-4E84-BB73-7F51D023575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79" name="Rectangle 28">
              <a:extLst>
                <a:ext uri="{FF2B5EF4-FFF2-40B4-BE49-F238E27FC236}">
                  <a16:creationId xmlns:a16="http://schemas.microsoft.com/office/drawing/2014/main" id="{8834FE36-E841-40B5-9465-1CFC99ED556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80" name="Rectangle 29">
              <a:extLst>
                <a:ext uri="{FF2B5EF4-FFF2-40B4-BE49-F238E27FC236}">
                  <a16:creationId xmlns:a16="http://schemas.microsoft.com/office/drawing/2014/main" id="{1A4197A1-AE79-4DC1-9E3A-845B40BA80B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81" name="Isosceles Triangle 80">
              <a:extLst>
                <a:ext uri="{FF2B5EF4-FFF2-40B4-BE49-F238E27FC236}">
                  <a16:creationId xmlns:a16="http://schemas.microsoft.com/office/drawing/2014/main" id="{326F6688-CBD0-42EE-9B90-25100FE893C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82" name="Isosceles Triangle 81">
              <a:extLst>
                <a:ext uri="{FF2B5EF4-FFF2-40B4-BE49-F238E27FC236}">
                  <a16:creationId xmlns:a16="http://schemas.microsoft.com/office/drawing/2014/main" id="{EF23F9BB-FC2E-48BA-8E63-A4436C28DA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66" name="Google Shape;66;p15"/>
          <p:cNvSpPr txBox="1">
            <a:spLocks noGrp="1"/>
          </p:cNvSpPr>
          <p:nvPr>
            <p:ph type="title"/>
          </p:nvPr>
        </p:nvSpPr>
        <p:spPr>
          <a:xfrm>
            <a:off x="457200" y="3288799"/>
            <a:ext cx="8192729" cy="988232"/>
          </a:xfrm>
          <a:prstGeom prst="rect">
            <a:avLst/>
          </a:prstGeom>
        </p:spPr>
        <p:txBody>
          <a:bodyPr spcFirstLastPara="1" vert="horz" lIns="91440" tIns="45720" rIns="91440" bIns="45720" rtlCol="0" anchor="b" anchorCtr="0">
            <a:normAutofit/>
          </a:bodyPr>
          <a:lstStyle/>
          <a:p>
            <a:pPr marL="0" lvl="0" indent="0" defTabSz="457200">
              <a:spcBef>
                <a:spcPct val="0"/>
              </a:spcBef>
              <a:spcAft>
                <a:spcPts val="0"/>
              </a:spcAft>
              <a:buSzPts val="990"/>
            </a:pPr>
            <a:r>
              <a:rPr lang="en-US" sz="5400" b="1" i="1"/>
              <a:t>Gather </a:t>
            </a:r>
          </a:p>
        </p:txBody>
      </p:sp>
      <p:sp>
        <p:nvSpPr>
          <p:cNvPr id="84" name="Rectangle 83">
            <a:extLst>
              <a:ext uri="{FF2B5EF4-FFF2-40B4-BE49-F238E27FC236}">
                <a16:creationId xmlns:a16="http://schemas.microsoft.com/office/drawing/2014/main" id="{4F71A406-3CB7-4E4D-B434-24E6AA4F399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3132928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B3B32B9E-B6DD-6D35-C584-66BC447E29FB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7518" r="12265" b="2"/>
          <a:stretch/>
        </p:blipFill>
        <p:spPr>
          <a:xfrm>
            <a:off x="20" y="2"/>
            <a:ext cx="4537690" cy="3068750"/>
          </a:xfrm>
          <a:prstGeom prst="rect">
            <a:avLst/>
          </a:prstGeom>
        </p:spPr>
      </p:pic>
      <p:pic>
        <p:nvPicPr>
          <p:cNvPr id="67" name="Google Shape;67;p15" title="File:Candle Light.JPG - Wikimedia Commons"/>
          <p:cNvPicPr preferRelativeResize="0"/>
          <p:nvPr/>
        </p:nvPicPr>
        <p:blipFill>
          <a:blip r:embed="rId4"/>
          <a:srcRect r="-2" b="9813"/>
          <a:stretch/>
        </p:blipFill>
        <p:spPr>
          <a:xfrm>
            <a:off x="4606289" y="-512"/>
            <a:ext cx="4537710" cy="3069260"/>
          </a:xfrm>
          <a:prstGeom prst="rect">
            <a:avLst/>
          </a:prstGeom>
          <a:noFill/>
        </p:spPr>
      </p:pic>
    </p:spTree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9" name="Group 78">
            <a:extLst>
              <a:ext uri="{FF2B5EF4-FFF2-40B4-BE49-F238E27FC236}">
                <a16:creationId xmlns:a16="http://schemas.microsoft.com/office/drawing/2014/main" id="{1F2B4773-3207-44CC-B7AC-892B704982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6350"/>
            <a:ext cx="9144001" cy="5149850"/>
            <a:chOff x="0" y="-8467"/>
            <a:chExt cx="12192000" cy="6866467"/>
          </a:xfrm>
        </p:grpSpPr>
        <p:cxnSp>
          <p:nvCxnSpPr>
            <p:cNvPr id="80" name="Straight Connector 79">
              <a:extLst>
                <a:ext uri="{FF2B5EF4-FFF2-40B4-BE49-F238E27FC236}">
                  <a16:creationId xmlns:a16="http://schemas.microsoft.com/office/drawing/2014/main" id="{2B8267CA-A7A5-4E11-9D92-4EAC3DD3E8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>
              <a:extLst>
                <a:ext uri="{FF2B5EF4-FFF2-40B4-BE49-F238E27FC236}">
                  <a16:creationId xmlns:a16="http://schemas.microsoft.com/office/drawing/2014/main" id="{E83D61B5-C6B4-4A4B-85AD-FEE7A54912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82" name="Rectangle 23">
              <a:extLst>
                <a:ext uri="{FF2B5EF4-FFF2-40B4-BE49-F238E27FC236}">
                  <a16:creationId xmlns:a16="http://schemas.microsoft.com/office/drawing/2014/main" id="{A0B67FE4-688F-4497-8BFD-157613A697D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83" name="Rectangle 25">
              <a:extLst>
                <a:ext uri="{FF2B5EF4-FFF2-40B4-BE49-F238E27FC236}">
                  <a16:creationId xmlns:a16="http://schemas.microsoft.com/office/drawing/2014/main" id="{3BF5BE1A-9BAC-4581-A82B-FD8FE31595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84" name="Isosceles Triangle 83">
              <a:extLst>
                <a:ext uri="{FF2B5EF4-FFF2-40B4-BE49-F238E27FC236}">
                  <a16:creationId xmlns:a16="http://schemas.microsoft.com/office/drawing/2014/main" id="{971E5644-6772-414A-8199-E30BFB02A5D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85" name="Rectangle 27">
              <a:extLst>
                <a:ext uri="{FF2B5EF4-FFF2-40B4-BE49-F238E27FC236}">
                  <a16:creationId xmlns:a16="http://schemas.microsoft.com/office/drawing/2014/main" id="{E8246D50-BB0C-408E-93FD-7B8D63A7F78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86" name="Rectangle 28">
              <a:extLst>
                <a:ext uri="{FF2B5EF4-FFF2-40B4-BE49-F238E27FC236}">
                  <a16:creationId xmlns:a16="http://schemas.microsoft.com/office/drawing/2014/main" id="{AFBC5D22-68C1-44FB-8181-CB84ECAA83F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87" name="Rectangle 29">
              <a:extLst>
                <a:ext uri="{FF2B5EF4-FFF2-40B4-BE49-F238E27FC236}">
                  <a16:creationId xmlns:a16="http://schemas.microsoft.com/office/drawing/2014/main" id="{FB6D0FCE-FBDB-4655-A1A7-640B1E86B56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88" name="Isosceles Triangle 87">
              <a:extLst>
                <a:ext uri="{FF2B5EF4-FFF2-40B4-BE49-F238E27FC236}">
                  <a16:creationId xmlns:a16="http://schemas.microsoft.com/office/drawing/2014/main" id="{BC8157DF-FD90-4AD6-B803-3AC0ACD8E6A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89" name="Isosceles Triangle 88">
              <a:extLst>
                <a:ext uri="{FF2B5EF4-FFF2-40B4-BE49-F238E27FC236}">
                  <a16:creationId xmlns:a16="http://schemas.microsoft.com/office/drawing/2014/main" id="{3548B067-9D63-4D21-92EF-CBC9E6338C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 useBgFill="1">
        <p:nvSpPr>
          <p:cNvPr id="91" name="Rectangle 90">
            <a:extLst>
              <a:ext uri="{FF2B5EF4-FFF2-40B4-BE49-F238E27FC236}">
                <a16:creationId xmlns:a16="http://schemas.microsoft.com/office/drawing/2014/main" id="{9F4444CE-BC8D-4D61-B303-4C05614E62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51435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3" name="Rectangle 92">
            <a:extLst>
              <a:ext uri="{FF2B5EF4-FFF2-40B4-BE49-F238E27FC236}">
                <a16:creationId xmlns:a16="http://schemas.microsoft.com/office/drawing/2014/main" id="{62423CA5-E2E1-4789-B759-9906C1C940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2"/>
            <a:ext cx="3495094" cy="5143499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95" name="Isosceles Triangle 94">
            <a:extLst>
              <a:ext uri="{FF2B5EF4-FFF2-40B4-BE49-F238E27FC236}">
                <a16:creationId xmlns:a16="http://schemas.microsoft.com/office/drawing/2014/main" id="{73772B81-181F-48B7-8826-4D9686D15D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3495095" y="-2"/>
            <a:ext cx="792559" cy="5143500"/>
          </a:xfrm>
          <a:prstGeom prst="triangle">
            <a:avLst>
              <a:gd name="adj" fmla="val 100000"/>
            </a:avLst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 dirty="0"/>
          </a:p>
        </p:txBody>
      </p:sp>
      <p:sp>
        <p:nvSpPr>
          <p:cNvPr id="72" name="Google Shape;72;p16"/>
          <p:cNvSpPr txBox="1">
            <a:spLocks noGrp="1"/>
          </p:cNvSpPr>
          <p:nvPr>
            <p:ph type="title"/>
          </p:nvPr>
        </p:nvSpPr>
        <p:spPr>
          <a:xfrm>
            <a:off x="505315" y="482600"/>
            <a:ext cx="3152284" cy="1031706"/>
          </a:xfrm>
          <a:prstGeom prst="rect">
            <a:avLst/>
          </a:prstGeom>
        </p:spPr>
        <p:txBody>
          <a:bodyPr spcFirstLastPara="1" vert="horz" lIns="91440" tIns="45720" rIns="91440" bIns="45720" rtlCol="0" anchor="ctr" anchorCtr="0">
            <a:normAutofit/>
          </a:bodyPr>
          <a:lstStyle/>
          <a:p>
            <a:pPr marL="0" lvl="0" indent="0" defTabSz="457200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SzPts val="990"/>
            </a:pPr>
            <a:r>
              <a:rPr lang="en-US" sz="3300" b="1">
                <a:solidFill>
                  <a:schemeClr val="bg1"/>
                </a:solidFill>
              </a:rPr>
              <a:t>Welcome Prayer</a:t>
            </a:r>
          </a:p>
        </p:txBody>
      </p:sp>
      <p:sp>
        <p:nvSpPr>
          <p:cNvPr id="73" name="Google Shape;73;p16"/>
          <p:cNvSpPr txBox="1">
            <a:spLocks noGrp="1"/>
          </p:cNvSpPr>
          <p:nvPr>
            <p:ph type="body" idx="1"/>
          </p:nvPr>
        </p:nvSpPr>
        <p:spPr>
          <a:xfrm>
            <a:off x="505315" y="1620442"/>
            <a:ext cx="2980457" cy="2580083"/>
          </a:xfrm>
          <a:prstGeom prst="rect">
            <a:avLst/>
          </a:prstGeom>
        </p:spPr>
        <p:txBody>
          <a:bodyPr spcFirstLastPara="1" vert="horz" lIns="91440" tIns="45720" rIns="91440" bIns="45720" rtlCol="0" anchorCtr="0">
            <a:normAutofit/>
          </a:bodyPr>
          <a:lstStyle/>
          <a:p>
            <a:pPr marL="0" lvl="0" indent="0" defTabSz="457200">
              <a:spcBef>
                <a:spcPts val="1000"/>
              </a:spcBef>
              <a:buSzPct val="80000"/>
              <a:buFont typeface="Wingdings 3" charset="2"/>
              <a:buChar char=""/>
            </a:pPr>
            <a:endParaRPr lang="en-US">
              <a:solidFill>
                <a:schemeClr val="bg1"/>
              </a:solidFill>
            </a:endParaRPr>
          </a:p>
          <a:p>
            <a:pPr marL="0" lvl="0" indent="0" defTabSz="457200">
              <a:spcBef>
                <a:spcPts val="1000"/>
              </a:spcBef>
              <a:buSzPct val="80000"/>
              <a:buFont typeface="Wingdings 3" charset="2"/>
              <a:buChar char=""/>
            </a:pPr>
            <a:endParaRPr lang="en-US">
              <a:solidFill>
                <a:schemeClr val="bg1"/>
              </a:solidFill>
            </a:endParaRPr>
          </a:p>
        </p:txBody>
      </p:sp>
      <p:pic>
        <p:nvPicPr>
          <p:cNvPr id="74" name="Google Shape;74;p16" title="Praying hands vector image | Free SVG"/>
          <p:cNvPicPr preferRelativeResize="0"/>
          <p:nvPr/>
        </p:nvPicPr>
        <p:blipFill>
          <a:blip r:embed="rId3"/>
          <a:stretch>
            <a:fillRect/>
          </a:stretch>
        </p:blipFill>
        <p:spPr>
          <a:xfrm>
            <a:off x="4663212" y="729456"/>
            <a:ext cx="3675201" cy="3675201"/>
          </a:xfrm>
          <a:prstGeom prst="rect">
            <a:avLst/>
          </a:prstGeom>
          <a:noFill/>
        </p:spPr>
      </p:pic>
      <p:sp>
        <p:nvSpPr>
          <p:cNvPr id="97" name="Isosceles Triangle 96">
            <a:extLst>
              <a:ext uri="{FF2B5EF4-FFF2-40B4-BE49-F238E27FC236}">
                <a16:creationId xmlns:a16="http://schemas.microsoft.com/office/drawing/2014/main" id="{B2205F6E-03C6-4E92-877C-E2482F6599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816772" y="3009900"/>
            <a:ext cx="336549" cy="2133600"/>
          </a:xfrm>
          <a:prstGeom prst="triangle">
            <a:avLst>
              <a:gd name="adj" fmla="val 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2" name="Group 91">
            <a:extLst>
              <a:ext uri="{FF2B5EF4-FFF2-40B4-BE49-F238E27FC236}">
                <a16:creationId xmlns:a16="http://schemas.microsoft.com/office/drawing/2014/main" id="{1F2B4773-3207-44CC-B7AC-892B704982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6350"/>
            <a:ext cx="9144001" cy="5149850"/>
            <a:chOff x="0" y="-8467"/>
            <a:chExt cx="12192000" cy="6866467"/>
          </a:xfrm>
        </p:grpSpPr>
        <p:cxnSp>
          <p:nvCxnSpPr>
            <p:cNvPr id="93" name="Straight Connector 92">
              <a:extLst>
                <a:ext uri="{FF2B5EF4-FFF2-40B4-BE49-F238E27FC236}">
                  <a16:creationId xmlns:a16="http://schemas.microsoft.com/office/drawing/2014/main" id="{2B8267CA-A7A5-4E11-9D92-4EAC3DD3E8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Straight Connector 93">
              <a:extLst>
                <a:ext uri="{FF2B5EF4-FFF2-40B4-BE49-F238E27FC236}">
                  <a16:creationId xmlns:a16="http://schemas.microsoft.com/office/drawing/2014/main" id="{E83D61B5-C6B4-4A4B-85AD-FEE7A54912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95" name="Rectangle 23">
              <a:extLst>
                <a:ext uri="{FF2B5EF4-FFF2-40B4-BE49-F238E27FC236}">
                  <a16:creationId xmlns:a16="http://schemas.microsoft.com/office/drawing/2014/main" id="{A0B67FE4-688F-4497-8BFD-157613A697D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96" name="Rectangle 25">
              <a:extLst>
                <a:ext uri="{FF2B5EF4-FFF2-40B4-BE49-F238E27FC236}">
                  <a16:creationId xmlns:a16="http://schemas.microsoft.com/office/drawing/2014/main" id="{3BF5BE1A-9BAC-4581-A82B-FD8FE31595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97" name="Isosceles Triangle 96">
              <a:extLst>
                <a:ext uri="{FF2B5EF4-FFF2-40B4-BE49-F238E27FC236}">
                  <a16:creationId xmlns:a16="http://schemas.microsoft.com/office/drawing/2014/main" id="{971E5644-6772-414A-8199-E30BFB02A5D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98" name="Rectangle 27">
              <a:extLst>
                <a:ext uri="{FF2B5EF4-FFF2-40B4-BE49-F238E27FC236}">
                  <a16:creationId xmlns:a16="http://schemas.microsoft.com/office/drawing/2014/main" id="{E8246D50-BB0C-408E-93FD-7B8D63A7F78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99" name="Rectangle 28">
              <a:extLst>
                <a:ext uri="{FF2B5EF4-FFF2-40B4-BE49-F238E27FC236}">
                  <a16:creationId xmlns:a16="http://schemas.microsoft.com/office/drawing/2014/main" id="{AFBC5D22-68C1-44FB-8181-CB84ECAA83F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00" name="Rectangle 29">
              <a:extLst>
                <a:ext uri="{FF2B5EF4-FFF2-40B4-BE49-F238E27FC236}">
                  <a16:creationId xmlns:a16="http://schemas.microsoft.com/office/drawing/2014/main" id="{FB6D0FCE-FBDB-4655-A1A7-640B1E86B56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01" name="Isosceles Triangle 100">
              <a:extLst>
                <a:ext uri="{FF2B5EF4-FFF2-40B4-BE49-F238E27FC236}">
                  <a16:creationId xmlns:a16="http://schemas.microsoft.com/office/drawing/2014/main" id="{BC8157DF-FD90-4AD6-B803-3AC0ACD8E6A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02" name="Isosceles Triangle 101">
              <a:extLst>
                <a:ext uri="{FF2B5EF4-FFF2-40B4-BE49-F238E27FC236}">
                  <a16:creationId xmlns:a16="http://schemas.microsoft.com/office/drawing/2014/main" id="{3548B067-9D63-4D21-92EF-CBC9E6338C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 useBgFill="1">
        <p:nvSpPr>
          <p:cNvPr id="104" name="Rectangle 103">
            <a:extLst>
              <a:ext uri="{FF2B5EF4-FFF2-40B4-BE49-F238E27FC236}">
                <a16:creationId xmlns:a16="http://schemas.microsoft.com/office/drawing/2014/main" id="{9F4444CE-BC8D-4D61-B303-4C05614E62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51435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6" name="Rectangle 105">
            <a:extLst>
              <a:ext uri="{FF2B5EF4-FFF2-40B4-BE49-F238E27FC236}">
                <a16:creationId xmlns:a16="http://schemas.microsoft.com/office/drawing/2014/main" id="{62423CA5-E2E1-4789-B759-9906C1C940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2"/>
            <a:ext cx="3495094" cy="5143499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108" name="Isosceles Triangle 107">
            <a:extLst>
              <a:ext uri="{FF2B5EF4-FFF2-40B4-BE49-F238E27FC236}">
                <a16:creationId xmlns:a16="http://schemas.microsoft.com/office/drawing/2014/main" id="{73772B81-181F-48B7-8826-4D9686D15D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3495095" y="-2"/>
            <a:ext cx="792559" cy="5143500"/>
          </a:xfrm>
          <a:prstGeom prst="triangle">
            <a:avLst>
              <a:gd name="adj" fmla="val 100000"/>
            </a:avLst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 dirty="0"/>
          </a:p>
        </p:txBody>
      </p:sp>
      <p:sp>
        <p:nvSpPr>
          <p:cNvPr id="86" name="Google Shape;86;p18"/>
          <p:cNvSpPr txBox="1">
            <a:spLocks noGrp="1"/>
          </p:cNvSpPr>
          <p:nvPr>
            <p:ph type="title"/>
          </p:nvPr>
        </p:nvSpPr>
        <p:spPr>
          <a:xfrm>
            <a:off x="505315" y="482600"/>
            <a:ext cx="3152284" cy="1031706"/>
          </a:xfrm>
          <a:prstGeom prst="rect">
            <a:avLst/>
          </a:prstGeom>
        </p:spPr>
        <p:txBody>
          <a:bodyPr spcFirstLastPara="1" vert="horz" lIns="91440" tIns="45720" rIns="91440" bIns="45720" rtlCol="0" anchor="ctr" anchorCtr="0">
            <a:normAutofit/>
          </a:bodyPr>
          <a:lstStyle/>
          <a:p>
            <a:pPr marL="0" lvl="0" indent="0" defTabSz="457200">
              <a:spcBef>
                <a:spcPct val="0"/>
              </a:spcBef>
              <a:spcAft>
                <a:spcPts val="0"/>
              </a:spcAft>
            </a:pPr>
            <a:r>
              <a:rPr lang="en-US" sz="3600" b="1">
                <a:solidFill>
                  <a:schemeClr val="bg1"/>
                </a:solidFill>
              </a:rPr>
              <a:t>The Word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70E0722-8928-8717-228E-DBA61F6D23A8}"/>
              </a:ext>
            </a:extLst>
          </p:cNvPr>
          <p:cNvSpPr txBox="1"/>
          <p:nvPr/>
        </p:nvSpPr>
        <p:spPr>
          <a:xfrm>
            <a:off x="505315" y="1620442"/>
            <a:ext cx="2980457" cy="25800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R="0"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r>
              <a:rPr lang="en-US" b="0" i="0" u="none" strike="noStrike" baseline="0">
                <a:solidFill>
                  <a:schemeClr val="bg1"/>
                </a:solidFill>
              </a:rPr>
              <a:t>Mark 10:35-45</a:t>
            </a:r>
          </a:p>
        </p:txBody>
      </p:sp>
      <p:pic>
        <p:nvPicPr>
          <p:cNvPr id="87" name="Google Shape;87;p18" title="Free Images : writing, book, wood, religion, scripture, religious ..."/>
          <p:cNvPicPr preferRelativeResize="0"/>
          <p:nvPr/>
        </p:nvPicPr>
        <p:blipFill>
          <a:blip r:embed="rId3"/>
          <a:stretch>
            <a:fillRect/>
          </a:stretch>
        </p:blipFill>
        <p:spPr>
          <a:xfrm>
            <a:off x="4572000" y="1482099"/>
            <a:ext cx="3857625" cy="2169914"/>
          </a:xfrm>
          <a:prstGeom prst="rect">
            <a:avLst/>
          </a:prstGeom>
          <a:noFill/>
        </p:spPr>
      </p:pic>
      <p:sp>
        <p:nvSpPr>
          <p:cNvPr id="110" name="Isosceles Triangle 109">
            <a:extLst>
              <a:ext uri="{FF2B5EF4-FFF2-40B4-BE49-F238E27FC236}">
                <a16:creationId xmlns:a16="http://schemas.microsoft.com/office/drawing/2014/main" id="{B2205F6E-03C6-4E92-877C-E2482F6599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816772" y="3009900"/>
            <a:ext cx="336549" cy="2133600"/>
          </a:xfrm>
          <a:prstGeom prst="triangle">
            <a:avLst>
              <a:gd name="adj" fmla="val 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" name="Group 99">
            <a:extLst>
              <a:ext uri="{FF2B5EF4-FFF2-40B4-BE49-F238E27FC236}">
                <a16:creationId xmlns:a16="http://schemas.microsoft.com/office/drawing/2014/main" id="{1F2B4773-3207-44CC-B7AC-892B704982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6350"/>
            <a:ext cx="9144001" cy="5149850"/>
            <a:chOff x="0" y="-8467"/>
            <a:chExt cx="12192000" cy="6866467"/>
          </a:xfrm>
        </p:grpSpPr>
        <p:cxnSp>
          <p:nvCxnSpPr>
            <p:cNvPr id="101" name="Straight Connector 100">
              <a:extLst>
                <a:ext uri="{FF2B5EF4-FFF2-40B4-BE49-F238E27FC236}">
                  <a16:creationId xmlns:a16="http://schemas.microsoft.com/office/drawing/2014/main" id="{2B8267CA-A7A5-4E11-9D92-4EAC3DD3E8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Straight Connector 101">
              <a:extLst>
                <a:ext uri="{FF2B5EF4-FFF2-40B4-BE49-F238E27FC236}">
                  <a16:creationId xmlns:a16="http://schemas.microsoft.com/office/drawing/2014/main" id="{E83D61B5-C6B4-4A4B-85AD-FEE7A54912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3" name="Rectangle 23">
              <a:extLst>
                <a:ext uri="{FF2B5EF4-FFF2-40B4-BE49-F238E27FC236}">
                  <a16:creationId xmlns:a16="http://schemas.microsoft.com/office/drawing/2014/main" id="{A0B67FE4-688F-4497-8BFD-157613A697D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04" name="Rectangle 25">
              <a:extLst>
                <a:ext uri="{FF2B5EF4-FFF2-40B4-BE49-F238E27FC236}">
                  <a16:creationId xmlns:a16="http://schemas.microsoft.com/office/drawing/2014/main" id="{3BF5BE1A-9BAC-4581-A82B-FD8FE31595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05" name="Isosceles Triangle 104">
              <a:extLst>
                <a:ext uri="{FF2B5EF4-FFF2-40B4-BE49-F238E27FC236}">
                  <a16:creationId xmlns:a16="http://schemas.microsoft.com/office/drawing/2014/main" id="{971E5644-6772-414A-8199-E30BFB02A5D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06" name="Rectangle 27">
              <a:extLst>
                <a:ext uri="{FF2B5EF4-FFF2-40B4-BE49-F238E27FC236}">
                  <a16:creationId xmlns:a16="http://schemas.microsoft.com/office/drawing/2014/main" id="{E8246D50-BB0C-408E-93FD-7B8D63A7F78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07" name="Rectangle 28">
              <a:extLst>
                <a:ext uri="{FF2B5EF4-FFF2-40B4-BE49-F238E27FC236}">
                  <a16:creationId xmlns:a16="http://schemas.microsoft.com/office/drawing/2014/main" id="{AFBC5D22-68C1-44FB-8181-CB84ECAA83F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08" name="Rectangle 29">
              <a:extLst>
                <a:ext uri="{FF2B5EF4-FFF2-40B4-BE49-F238E27FC236}">
                  <a16:creationId xmlns:a16="http://schemas.microsoft.com/office/drawing/2014/main" id="{FB6D0FCE-FBDB-4655-A1A7-640B1E86B56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09" name="Isosceles Triangle 108">
              <a:extLst>
                <a:ext uri="{FF2B5EF4-FFF2-40B4-BE49-F238E27FC236}">
                  <a16:creationId xmlns:a16="http://schemas.microsoft.com/office/drawing/2014/main" id="{BC8157DF-FD90-4AD6-B803-3AC0ACD8E6A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10" name="Isosceles Triangle 109">
              <a:extLst>
                <a:ext uri="{FF2B5EF4-FFF2-40B4-BE49-F238E27FC236}">
                  <a16:creationId xmlns:a16="http://schemas.microsoft.com/office/drawing/2014/main" id="{3548B067-9D63-4D21-92EF-CBC9E6338C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 useBgFill="1">
        <p:nvSpPr>
          <p:cNvPr id="112" name="Rectangle 111">
            <a:extLst>
              <a:ext uri="{FF2B5EF4-FFF2-40B4-BE49-F238E27FC236}">
                <a16:creationId xmlns:a16="http://schemas.microsoft.com/office/drawing/2014/main" id="{9F4444CE-BC8D-4D61-B303-4C05614E62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51435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4" name="Rectangle 113">
            <a:extLst>
              <a:ext uri="{FF2B5EF4-FFF2-40B4-BE49-F238E27FC236}">
                <a16:creationId xmlns:a16="http://schemas.microsoft.com/office/drawing/2014/main" id="{62423CA5-E2E1-4789-B759-9906C1C940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2"/>
            <a:ext cx="3495094" cy="5143499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116" name="Isosceles Triangle 115">
            <a:extLst>
              <a:ext uri="{FF2B5EF4-FFF2-40B4-BE49-F238E27FC236}">
                <a16:creationId xmlns:a16="http://schemas.microsoft.com/office/drawing/2014/main" id="{73772B81-181F-48B7-8826-4D9686D15D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3495095" y="-2"/>
            <a:ext cx="792559" cy="5143500"/>
          </a:xfrm>
          <a:prstGeom prst="triangle">
            <a:avLst>
              <a:gd name="adj" fmla="val 100000"/>
            </a:avLst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 dirty="0"/>
          </a:p>
        </p:txBody>
      </p:sp>
      <p:sp>
        <p:nvSpPr>
          <p:cNvPr id="93" name="Google Shape;93;p19"/>
          <p:cNvSpPr txBox="1">
            <a:spLocks noGrp="1"/>
          </p:cNvSpPr>
          <p:nvPr>
            <p:ph type="title"/>
          </p:nvPr>
        </p:nvSpPr>
        <p:spPr>
          <a:xfrm>
            <a:off x="505315" y="482600"/>
            <a:ext cx="3152284" cy="1031706"/>
          </a:xfrm>
          <a:prstGeom prst="rect">
            <a:avLst/>
          </a:prstGeom>
        </p:spPr>
        <p:txBody>
          <a:bodyPr spcFirstLastPara="1" vert="horz" lIns="91440" tIns="45720" rIns="91440" bIns="45720" rtlCol="0" anchor="ctr" anchorCtr="0">
            <a:normAutofit/>
          </a:bodyPr>
          <a:lstStyle/>
          <a:p>
            <a:pPr marL="0" lvl="0" indent="0" defTabSz="457200">
              <a:spcBef>
                <a:spcPct val="0"/>
              </a:spcBef>
              <a:spcAft>
                <a:spcPts val="0"/>
              </a:spcAft>
            </a:pPr>
            <a:r>
              <a:rPr lang="en-US" sz="3600" b="1" u="sng">
                <a:solidFill>
                  <a:schemeClr val="bg1"/>
                </a:solidFill>
              </a:rPr>
              <a:t>Reflect</a:t>
            </a:r>
          </a:p>
        </p:txBody>
      </p:sp>
      <p:sp>
        <p:nvSpPr>
          <p:cNvPr id="94" name="Google Shape;94;p19"/>
          <p:cNvSpPr txBox="1">
            <a:spLocks noGrp="1"/>
          </p:cNvSpPr>
          <p:nvPr>
            <p:ph type="body" idx="1"/>
          </p:nvPr>
        </p:nvSpPr>
        <p:spPr>
          <a:xfrm>
            <a:off x="505315" y="1620442"/>
            <a:ext cx="2980457" cy="2580083"/>
          </a:xfrm>
          <a:prstGeom prst="rect">
            <a:avLst/>
          </a:prstGeom>
        </p:spPr>
        <p:txBody>
          <a:bodyPr spcFirstLastPara="1" vert="horz" lIns="91440" tIns="45720" rIns="91440" bIns="45720" rtlCol="0" anchorCtr="0">
            <a:normAutofit/>
          </a:bodyPr>
          <a:lstStyle/>
          <a:p>
            <a:pPr marL="0" lvl="0" indent="0" defTabSz="457200">
              <a:spcBef>
                <a:spcPts val="1000"/>
              </a:spcBef>
              <a:buSzPct val="80000"/>
              <a:buFont typeface="Wingdings 3" charset="2"/>
              <a:buChar char=""/>
            </a:pPr>
            <a:endParaRPr lang="en-US" b="1">
              <a:solidFill>
                <a:schemeClr val="bg1"/>
              </a:solidFill>
            </a:endParaRPr>
          </a:p>
          <a:p>
            <a:pPr marL="0" lvl="0" indent="0" defTabSz="457200">
              <a:spcBef>
                <a:spcPts val="1000"/>
              </a:spcBef>
              <a:buSzPct val="80000"/>
              <a:buFont typeface="Wingdings 3" charset="2"/>
              <a:buChar char=""/>
            </a:pPr>
            <a:endParaRPr lang="en-US" b="1">
              <a:solidFill>
                <a:schemeClr val="bg1"/>
              </a:solidFill>
            </a:endParaRPr>
          </a:p>
          <a:p>
            <a:pPr marL="0" lvl="0" indent="0" defTabSz="457200">
              <a:spcBef>
                <a:spcPts val="1000"/>
              </a:spcBef>
              <a:buSzPct val="80000"/>
              <a:buFont typeface="Wingdings 3" charset="2"/>
              <a:buChar char=""/>
            </a:pPr>
            <a:endParaRPr lang="en-US" b="1">
              <a:solidFill>
                <a:schemeClr val="bg1"/>
              </a:solidFill>
            </a:endParaRPr>
          </a:p>
        </p:txBody>
      </p:sp>
      <p:pic>
        <p:nvPicPr>
          <p:cNvPr id="95" name="Google Shape;95;p19" title="Thinking boy vector image | Free SVG"/>
          <p:cNvPicPr preferRelativeResize="0"/>
          <p:nvPr/>
        </p:nvPicPr>
        <p:blipFill>
          <a:blip r:embed="rId3"/>
          <a:stretch>
            <a:fillRect/>
          </a:stretch>
        </p:blipFill>
        <p:spPr>
          <a:xfrm>
            <a:off x="4663212" y="729456"/>
            <a:ext cx="3675201" cy="3675201"/>
          </a:xfrm>
          <a:prstGeom prst="rect">
            <a:avLst/>
          </a:prstGeom>
          <a:noFill/>
        </p:spPr>
      </p:pic>
      <p:sp>
        <p:nvSpPr>
          <p:cNvPr id="118" name="Isosceles Triangle 117">
            <a:extLst>
              <a:ext uri="{FF2B5EF4-FFF2-40B4-BE49-F238E27FC236}">
                <a16:creationId xmlns:a16="http://schemas.microsoft.com/office/drawing/2014/main" id="{B2205F6E-03C6-4E92-877C-E2482F6599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816772" y="3009900"/>
            <a:ext cx="336549" cy="2133600"/>
          </a:xfrm>
          <a:prstGeom prst="triangle">
            <a:avLst>
              <a:gd name="adj" fmla="val 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4" name="Group 113">
            <a:extLst>
              <a:ext uri="{FF2B5EF4-FFF2-40B4-BE49-F238E27FC236}">
                <a16:creationId xmlns:a16="http://schemas.microsoft.com/office/drawing/2014/main" id="{1F2B4773-3207-44CC-B7AC-892B704982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6350"/>
            <a:ext cx="9144001" cy="5149850"/>
            <a:chOff x="0" y="-8467"/>
            <a:chExt cx="12192000" cy="6866467"/>
          </a:xfrm>
        </p:grpSpPr>
        <p:cxnSp>
          <p:nvCxnSpPr>
            <p:cNvPr id="115" name="Straight Connector 114">
              <a:extLst>
                <a:ext uri="{FF2B5EF4-FFF2-40B4-BE49-F238E27FC236}">
                  <a16:creationId xmlns:a16="http://schemas.microsoft.com/office/drawing/2014/main" id="{2B8267CA-A7A5-4E11-9D92-4EAC3DD3E8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6" name="Straight Connector 115">
              <a:extLst>
                <a:ext uri="{FF2B5EF4-FFF2-40B4-BE49-F238E27FC236}">
                  <a16:creationId xmlns:a16="http://schemas.microsoft.com/office/drawing/2014/main" id="{E83D61B5-C6B4-4A4B-85AD-FEE7A54912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17" name="Rectangle 23">
              <a:extLst>
                <a:ext uri="{FF2B5EF4-FFF2-40B4-BE49-F238E27FC236}">
                  <a16:creationId xmlns:a16="http://schemas.microsoft.com/office/drawing/2014/main" id="{A0B67FE4-688F-4497-8BFD-157613A697D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18" name="Rectangle 25">
              <a:extLst>
                <a:ext uri="{FF2B5EF4-FFF2-40B4-BE49-F238E27FC236}">
                  <a16:creationId xmlns:a16="http://schemas.microsoft.com/office/drawing/2014/main" id="{3BF5BE1A-9BAC-4581-A82B-FD8FE31595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19" name="Isosceles Triangle 118">
              <a:extLst>
                <a:ext uri="{FF2B5EF4-FFF2-40B4-BE49-F238E27FC236}">
                  <a16:creationId xmlns:a16="http://schemas.microsoft.com/office/drawing/2014/main" id="{971E5644-6772-414A-8199-E30BFB02A5D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20" name="Rectangle 27">
              <a:extLst>
                <a:ext uri="{FF2B5EF4-FFF2-40B4-BE49-F238E27FC236}">
                  <a16:creationId xmlns:a16="http://schemas.microsoft.com/office/drawing/2014/main" id="{E8246D50-BB0C-408E-93FD-7B8D63A7F78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21" name="Rectangle 28">
              <a:extLst>
                <a:ext uri="{FF2B5EF4-FFF2-40B4-BE49-F238E27FC236}">
                  <a16:creationId xmlns:a16="http://schemas.microsoft.com/office/drawing/2014/main" id="{AFBC5D22-68C1-44FB-8181-CB84ECAA83F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22" name="Rectangle 29">
              <a:extLst>
                <a:ext uri="{FF2B5EF4-FFF2-40B4-BE49-F238E27FC236}">
                  <a16:creationId xmlns:a16="http://schemas.microsoft.com/office/drawing/2014/main" id="{FB6D0FCE-FBDB-4655-A1A7-640B1E86B56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23" name="Isosceles Triangle 122">
              <a:extLst>
                <a:ext uri="{FF2B5EF4-FFF2-40B4-BE49-F238E27FC236}">
                  <a16:creationId xmlns:a16="http://schemas.microsoft.com/office/drawing/2014/main" id="{BC8157DF-FD90-4AD6-B803-3AC0ACD8E6A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24" name="Isosceles Triangle 123">
              <a:extLst>
                <a:ext uri="{FF2B5EF4-FFF2-40B4-BE49-F238E27FC236}">
                  <a16:creationId xmlns:a16="http://schemas.microsoft.com/office/drawing/2014/main" id="{3548B067-9D63-4D21-92EF-CBC9E6338C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 useBgFill="1">
        <p:nvSpPr>
          <p:cNvPr id="126" name="Rectangle 125">
            <a:extLst>
              <a:ext uri="{FF2B5EF4-FFF2-40B4-BE49-F238E27FC236}">
                <a16:creationId xmlns:a16="http://schemas.microsoft.com/office/drawing/2014/main" id="{9F4444CE-BC8D-4D61-B303-4C05614E62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51435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8" name="Rectangle 127">
            <a:extLst>
              <a:ext uri="{FF2B5EF4-FFF2-40B4-BE49-F238E27FC236}">
                <a16:creationId xmlns:a16="http://schemas.microsoft.com/office/drawing/2014/main" id="{62423CA5-E2E1-4789-B759-9906C1C940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2"/>
            <a:ext cx="3495094" cy="5143499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130" name="Isosceles Triangle 129">
            <a:extLst>
              <a:ext uri="{FF2B5EF4-FFF2-40B4-BE49-F238E27FC236}">
                <a16:creationId xmlns:a16="http://schemas.microsoft.com/office/drawing/2014/main" id="{73772B81-181F-48B7-8826-4D9686D15D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3495095" y="-2"/>
            <a:ext cx="792559" cy="5143500"/>
          </a:xfrm>
          <a:prstGeom prst="triangle">
            <a:avLst>
              <a:gd name="adj" fmla="val 100000"/>
            </a:avLst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 dirty="0"/>
          </a:p>
        </p:txBody>
      </p:sp>
      <p:sp>
        <p:nvSpPr>
          <p:cNvPr id="107" name="Google Shape;107;p21"/>
          <p:cNvSpPr txBox="1">
            <a:spLocks noGrp="1"/>
          </p:cNvSpPr>
          <p:nvPr>
            <p:ph type="title"/>
          </p:nvPr>
        </p:nvSpPr>
        <p:spPr>
          <a:xfrm>
            <a:off x="505315" y="482600"/>
            <a:ext cx="3152284" cy="1031706"/>
          </a:xfrm>
          <a:prstGeom prst="rect">
            <a:avLst/>
          </a:prstGeom>
        </p:spPr>
        <p:txBody>
          <a:bodyPr spcFirstLastPara="1" vert="horz" lIns="91440" tIns="45720" rIns="91440" bIns="45720" rtlCol="0" anchor="ctr" anchorCtr="0">
            <a:normAutofit/>
          </a:bodyPr>
          <a:lstStyle/>
          <a:p>
            <a:pPr marL="0" lvl="0" indent="0" defTabSz="457200">
              <a:spcBef>
                <a:spcPct val="0"/>
              </a:spcBef>
              <a:spcAft>
                <a:spcPts val="0"/>
              </a:spcAft>
            </a:pPr>
            <a:r>
              <a:rPr lang="en-US" sz="3600" b="1" u="sng">
                <a:solidFill>
                  <a:schemeClr val="bg1"/>
                </a:solidFill>
              </a:rPr>
              <a:t>Reflect</a:t>
            </a:r>
          </a:p>
        </p:txBody>
      </p:sp>
      <p:sp>
        <p:nvSpPr>
          <p:cNvPr id="108" name="Google Shape;108;p21"/>
          <p:cNvSpPr txBox="1">
            <a:spLocks noGrp="1"/>
          </p:cNvSpPr>
          <p:nvPr>
            <p:ph type="body" idx="1"/>
          </p:nvPr>
        </p:nvSpPr>
        <p:spPr>
          <a:xfrm>
            <a:off x="505315" y="1620442"/>
            <a:ext cx="2980457" cy="2580083"/>
          </a:xfrm>
          <a:prstGeom prst="rect">
            <a:avLst/>
          </a:prstGeom>
        </p:spPr>
        <p:txBody>
          <a:bodyPr spcFirstLastPara="1" vert="horz" lIns="91440" tIns="45720" rIns="91440" bIns="45720" rtlCol="0" anchorCtr="0">
            <a:normAutofit/>
          </a:bodyPr>
          <a:lstStyle/>
          <a:p>
            <a:pPr marL="0" lvl="0" indent="0" defTabSz="457200">
              <a:spcBef>
                <a:spcPts val="1000"/>
              </a:spcBef>
              <a:buSzPct val="80000"/>
              <a:buFont typeface="Wingdings 3" charset="2"/>
              <a:buChar char=""/>
            </a:pPr>
            <a:endParaRPr lang="en-US" b="1">
              <a:solidFill>
                <a:schemeClr val="bg1"/>
              </a:solidFill>
            </a:endParaRPr>
          </a:p>
          <a:p>
            <a:pPr marL="0" lvl="0" indent="0" defTabSz="457200">
              <a:spcBef>
                <a:spcPts val="1000"/>
              </a:spcBef>
              <a:buSzPct val="80000"/>
              <a:buFont typeface="Wingdings 3" charset="2"/>
              <a:buChar char=""/>
            </a:pPr>
            <a:r>
              <a:rPr lang="en-US">
                <a:solidFill>
                  <a:schemeClr val="bg1"/>
                </a:solidFill>
              </a:rPr>
              <a:t>What do you think about what James and John asked?</a:t>
            </a:r>
          </a:p>
          <a:p>
            <a:pPr marL="0" lvl="0" indent="0" defTabSz="457200">
              <a:spcBef>
                <a:spcPts val="1000"/>
              </a:spcBef>
              <a:buSzPct val="80000"/>
              <a:buFont typeface="Wingdings 3" charset="2"/>
              <a:buChar char=""/>
            </a:pPr>
            <a:endParaRPr lang="en-US">
              <a:solidFill>
                <a:schemeClr val="bg1"/>
              </a:solidFill>
            </a:endParaRPr>
          </a:p>
          <a:p>
            <a:pPr marL="0" lvl="0" indent="0" defTabSz="457200">
              <a:spcBef>
                <a:spcPts val="1000"/>
              </a:spcBef>
              <a:buSzPct val="80000"/>
              <a:buFont typeface="Wingdings 3" charset="2"/>
              <a:buChar char=""/>
            </a:pPr>
            <a:endParaRPr lang="en-US">
              <a:solidFill>
                <a:schemeClr val="bg1"/>
              </a:solidFill>
            </a:endParaRPr>
          </a:p>
          <a:p>
            <a:pPr marL="0" lvl="0" indent="0" defTabSz="457200">
              <a:spcBef>
                <a:spcPts val="1000"/>
              </a:spcBef>
              <a:buSzPct val="80000"/>
              <a:buFont typeface="Wingdings 3" charset="2"/>
              <a:buChar char=""/>
            </a:pPr>
            <a:r>
              <a:rPr lang="en-US">
                <a:solidFill>
                  <a:schemeClr val="bg1"/>
                </a:solidFill>
              </a:rPr>
              <a:t>Can you think of a time when someone was showing off about how important they were?</a:t>
            </a:r>
          </a:p>
        </p:txBody>
      </p:sp>
      <p:pic>
        <p:nvPicPr>
          <p:cNvPr id="109" name="Google Shape;109;p21" title="Thinking boy vector image | Free SVG"/>
          <p:cNvPicPr preferRelativeResize="0"/>
          <p:nvPr/>
        </p:nvPicPr>
        <p:blipFill>
          <a:blip r:embed="rId3"/>
          <a:stretch>
            <a:fillRect/>
          </a:stretch>
        </p:blipFill>
        <p:spPr>
          <a:xfrm>
            <a:off x="4663212" y="729456"/>
            <a:ext cx="3675201" cy="3675201"/>
          </a:xfrm>
          <a:prstGeom prst="rect">
            <a:avLst/>
          </a:prstGeom>
          <a:noFill/>
        </p:spPr>
      </p:pic>
      <p:sp>
        <p:nvSpPr>
          <p:cNvPr id="132" name="Isosceles Triangle 131">
            <a:extLst>
              <a:ext uri="{FF2B5EF4-FFF2-40B4-BE49-F238E27FC236}">
                <a16:creationId xmlns:a16="http://schemas.microsoft.com/office/drawing/2014/main" id="{B2205F6E-03C6-4E92-877C-E2482F6599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816772" y="3009900"/>
            <a:ext cx="336549" cy="2133600"/>
          </a:xfrm>
          <a:prstGeom prst="triangle">
            <a:avLst>
              <a:gd name="adj" fmla="val 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4" name="Group 113">
            <a:extLst>
              <a:ext uri="{FF2B5EF4-FFF2-40B4-BE49-F238E27FC236}">
                <a16:creationId xmlns:a16="http://schemas.microsoft.com/office/drawing/2014/main" id="{1F2B4773-3207-44CC-B7AC-892B704982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6350"/>
            <a:ext cx="9144001" cy="5149850"/>
            <a:chOff x="0" y="-8467"/>
            <a:chExt cx="12192000" cy="6866467"/>
          </a:xfrm>
        </p:grpSpPr>
        <p:cxnSp>
          <p:nvCxnSpPr>
            <p:cNvPr id="115" name="Straight Connector 114">
              <a:extLst>
                <a:ext uri="{FF2B5EF4-FFF2-40B4-BE49-F238E27FC236}">
                  <a16:creationId xmlns:a16="http://schemas.microsoft.com/office/drawing/2014/main" id="{2B8267CA-A7A5-4E11-9D92-4EAC3DD3E8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6" name="Straight Connector 115">
              <a:extLst>
                <a:ext uri="{FF2B5EF4-FFF2-40B4-BE49-F238E27FC236}">
                  <a16:creationId xmlns:a16="http://schemas.microsoft.com/office/drawing/2014/main" id="{E83D61B5-C6B4-4A4B-85AD-FEE7A54912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17" name="Rectangle 23">
              <a:extLst>
                <a:ext uri="{FF2B5EF4-FFF2-40B4-BE49-F238E27FC236}">
                  <a16:creationId xmlns:a16="http://schemas.microsoft.com/office/drawing/2014/main" id="{A0B67FE4-688F-4497-8BFD-157613A697D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18" name="Rectangle 25">
              <a:extLst>
                <a:ext uri="{FF2B5EF4-FFF2-40B4-BE49-F238E27FC236}">
                  <a16:creationId xmlns:a16="http://schemas.microsoft.com/office/drawing/2014/main" id="{3BF5BE1A-9BAC-4581-A82B-FD8FE31595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19" name="Isosceles Triangle 118">
              <a:extLst>
                <a:ext uri="{FF2B5EF4-FFF2-40B4-BE49-F238E27FC236}">
                  <a16:creationId xmlns:a16="http://schemas.microsoft.com/office/drawing/2014/main" id="{971E5644-6772-414A-8199-E30BFB02A5D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20" name="Rectangle 27">
              <a:extLst>
                <a:ext uri="{FF2B5EF4-FFF2-40B4-BE49-F238E27FC236}">
                  <a16:creationId xmlns:a16="http://schemas.microsoft.com/office/drawing/2014/main" id="{E8246D50-BB0C-408E-93FD-7B8D63A7F78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21" name="Rectangle 28">
              <a:extLst>
                <a:ext uri="{FF2B5EF4-FFF2-40B4-BE49-F238E27FC236}">
                  <a16:creationId xmlns:a16="http://schemas.microsoft.com/office/drawing/2014/main" id="{AFBC5D22-68C1-44FB-8181-CB84ECAA83F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22" name="Rectangle 29">
              <a:extLst>
                <a:ext uri="{FF2B5EF4-FFF2-40B4-BE49-F238E27FC236}">
                  <a16:creationId xmlns:a16="http://schemas.microsoft.com/office/drawing/2014/main" id="{FB6D0FCE-FBDB-4655-A1A7-640B1E86B56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23" name="Isosceles Triangle 122">
              <a:extLst>
                <a:ext uri="{FF2B5EF4-FFF2-40B4-BE49-F238E27FC236}">
                  <a16:creationId xmlns:a16="http://schemas.microsoft.com/office/drawing/2014/main" id="{BC8157DF-FD90-4AD6-B803-3AC0ACD8E6A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24" name="Isosceles Triangle 123">
              <a:extLst>
                <a:ext uri="{FF2B5EF4-FFF2-40B4-BE49-F238E27FC236}">
                  <a16:creationId xmlns:a16="http://schemas.microsoft.com/office/drawing/2014/main" id="{3548B067-9D63-4D21-92EF-CBC9E6338C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 useBgFill="1">
        <p:nvSpPr>
          <p:cNvPr id="126" name="Rectangle 125">
            <a:extLst>
              <a:ext uri="{FF2B5EF4-FFF2-40B4-BE49-F238E27FC236}">
                <a16:creationId xmlns:a16="http://schemas.microsoft.com/office/drawing/2014/main" id="{9F4444CE-BC8D-4D61-B303-4C05614E62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51435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8" name="Rectangle 127">
            <a:extLst>
              <a:ext uri="{FF2B5EF4-FFF2-40B4-BE49-F238E27FC236}">
                <a16:creationId xmlns:a16="http://schemas.microsoft.com/office/drawing/2014/main" id="{62423CA5-E2E1-4789-B759-9906C1C940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2"/>
            <a:ext cx="3495094" cy="5143499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130" name="Isosceles Triangle 129">
            <a:extLst>
              <a:ext uri="{FF2B5EF4-FFF2-40B4-BE49-F238E27FC236}">
                <a16:creationId xmlns:a16="http://schemas.microsoft.com/office/drawing/2014/main" id="{73772B81-181F-48B7-8826-4D9686D15D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3495095" y="-2"/>
            <a:ext cx="792559" cy="5143500"/>
          </a:xfrm>
          <a:prstGeom prst="triangle">
            <a:avLst>
              <a:gd name="adj" fmla="val 100000"/>
            </a:avLst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 dirty="0"/>
          </a:p>
        </p:txBody>
      </p:sp>
      <p:sp>
        <p:nvSpPr>
          <p:cNvPr id="107" name="Google Shape;107;p21"/>
          <p:cNvSpPr txBox="1">
            <a:spLocks noGrp="1"/>
          </p:cNvSpPr>
          <p:nvPr>
            <p:ph type="title"/>
          </p:nvPr>
        </p:nvSpPr>
        <p:spPr>
          <a:xfrm>
            <a:off x="505315" y="482600"/>
            <a:ext cx="3152284" cy="1031706"/>
          </a:xfrm>
          <a:prstGeom prst="rect">
            <a:avLst/>
          </a:prstGeom>
        </p:spPr>
        <p:txBody>
          <a:bodyPr spcFirstLastPara="1" vert="horz" lIns="91440" tIns="45720" rIns="91440" bIns="45720" rtlCol="0" anchor="ctr" anchorCtr="0">
            <a:normAutofit/>
          </a:bodyPr>
          <a:lstStyle/>
          <a:p>
            <a:pPr marL="0" lvl="0" indent="0" defTabSz="457200">
              <a:spcBef>
                <a:spcPct val="0"/>
              </a:spcBef>
              <a:spcAft>
                <a:spcPts val="0"/>
              </a:spcAft>
            </a:pPr>
            <a:r>
              <a:rPr lang="en-US" sz="3600" b="1" u="sng">
                <a:solidFill>
                  <a:schemeClr val="bg1"/>
                </a:solidFill>
              </a:rPr>
              <a:t>Reflect</a:t>
            </a:r>
          </a:p>
        </p:txBody>
      </p:sp>
      <p:sp>
        <p:nvSpPr>
          <p:cNvPr id="108" name="Google Shape;108;p21"/>
          <p:cNvSpPr txBox="1">
            <a:spLocks noGrp="1"/>
          </p:cNvSpPr>
          <p:nvPr>
            <p:ph type="body" idx="1"/>
          </p:nvPr>
        </p:nvSpPr>
        <p:spPr>
          <a:xfrm>
            <a:off x="138023" y="1620442"/>
            <a:ext cx="3347749" cy="2580083"/>
          </a:xfrm>
          <a:prstGeom prst="rect">
            <a:avLst/>
          </a:prstGeom>
        </p:spPr>
        <p:txBody>
          <a:bodyPr spcFirstLastPara="1" vert="horz" lIns="91440" tIns="45720" rIns="91440" bIns="45720" rtlCol="0" anchorCtr="0">
            <a:normAutofit/>
          </a:bodyPr>
          <a:lstStyle/>
          <a:p>
            <a:pPr marL="0" indent="0" defTabSz="457200">
              <a:spcBef>
                <a:spcPts val="1000"/>
              </a:spcBef>
              <a:buSzPct val="80000"/>
              <a:buFont typeface="Wingdings 3" charset="2"/>
              <a:buChar char=""/>
            </a:pPr>
            <a:r>
              <a:rPr lang="en-GB" sz="1800" b="1" dirty="0">
                <a:solidFill>
                  <a:schemeClr val="bg1"/>
                </a:solidFill>
                <a:latin typeface="Twinkl Cursive Looped Thin" panose="02000000000000000000" pitchFamily="2" charset="0"/>
              </a:rPr>
              <a:t>Jesus said that the greatest disciple was not the one who went around showing off his power, or money, or things. But rather that the greatest disciple must be like a servant – humble and helping others in all that they do.</a:t>
            </a:r>
          </a:p>
          <a:p>
            <a:pPr marL="0" lvl="0" indent="0" defTabSz="457200">
              <a:spcBef>
                <a:spcPts val="1000"/>
              </a:spcBef>
              <a:buSzPct val="80000"/>
              <a:buFont typeface="Wingdings 3" charset="2"/>
              <a:buChar char=""/>
            </a:pPr>
            <a:endParaRPr lang="en-US" dirty="0">
              <a:solidFill>
                <a:schemeClr val="bg1"/>
              </a:solidFill>
            </a:endParaRPr>
          </a:p>
        </p:txBody>
      </p:sp>
      <p:pic>
        <p:nvPicPr>
          <p:cNvPr id="109" name="Google Shape;109;p21" title="Thinking boy vector image | Free SVG"/>
          <p:cNvPicPr preferRelativeResize="0"/>
          <p:nvPr/>
        </p:nvPicPr>
        <p:blipFill>
          <a:blip r:embed="rId3"/>
          <a:stretch>
            <a:fillRect/>
          </a:stretch>
        </p:blipFill>
        <p:spPr>
          <a:xfrm>
            <a:off x="4663212" y="729456"/>
            <a:ext cx="3675201" cy="3675201"/>
          </a:xfrm>
          <a:prstGeom prst="rect">
            <a:avLst/>
          </a:prstGeom>
          <a:noFill/>
        </p:spPr>
      </p:pic>
      <p:sp>
        <p:nvSpPr>
          <p:cNvPr id="132" name="Isosceles Triangle 131">
            <a:extLst>
              <a:ext uri="{FF2B5EF4-FFF2-40B4-BE49-F238E27FC236}">
                <a16:creationId xmlns:a16="http://schemas.microsoft.com/office/drawing/2014/main" id="{B2205F6E-03C6-4E92-877C-E2482F6599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816772" y="3009900"/>
            <a:ext cx="336549" cy="2133600"/>
          </a:xfrm>
          <a:prstGeom prst="triangle">
            <a:avLst>
              <a:gd name="adj" fmla="val 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1445206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id="{B4DE830A-B531-4A3B-96F6-0ECE88B0855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6350"/>
            <a:ext cx="9144001" cy="5149850"/>
            <a:chOff x="0" y="-8467"/>
            <a:chExt cx="12192000" cy="6866467"/>
          </a:xfrm>
        </p:grpSpPr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2813DF2C-461A-4A8F-9679-A172790D1F3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54CD3A85-C039-4249-86E4-1EB9318B549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Rectangle 23">
              <a:extLst>
                <a:ext uri="{FF2B5EF4-FFF2-40B4-BE49-F238E27FC236}">
                  <a16:creationId xmlns:a16="http://schemas.microsoft.com/office/drawing/2014/main" id="{887EA6D2-2883-42C2-993D-094CA6D65DA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3" name="Rectangle 25">
              <a:extLst>
                <a:ext uri="{FF2B5EF4-FFF2-40B4-BE49-F238E27FC236}">
                  <a16:creationId xmlns:a16="http://schemas.microsoft.com/office/drawing/2014/main" id="{3B895046-636F-4D1B-ACA4-29AA0CB332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4" name="Isosceles Triangle 13">
              <a:extLst>
                <a:ext uri="{FF2B5EF4-FFF2-40B4-BE49-F238E27FC236}">
                  <a16:creationId xmlns:a16="http://schemas.microsoft.com/office/drawing/2014/main" id="{C6B0CDE3-E054-4EDD-A43B-F96843D8BF5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5" name="Rectangle 27">
              <a:extLst>
                <a:ext uri="{FF2B5EF4-FFF2-40B4-BE49-F238E27FC236}">
                  <a16:creationId xmlns:a16="http://schemas.microsoft.com/office/drawing/2014/main" id="{3B66B1A2-F145-4C9B-85CC-4BF30D58CBC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6" name="Rectangle 28">
              <a:extLst>
                <a:ext uri="{FF2B5EF4-FFF2-40B4-BE49-F238E27FC236}">
                  <a16:creationId xmlns:a16="http://schemas.microsoft.com/office/drawing/2014/main" id="{5D4FC972-94B3-4035-8D31-E668C132B41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7" name="Rectangle 29">
              <a:extLst>
                <a:ext uri="{FF2B5EF4-FFF2-40B4-BE49-F238E27FC236}">
                  <a16:creationId xmlns:a16="http://schemas.microsoft.com/office/drawing/2014/main" id="{374B9941-AFBE-4A77-A50E-B6EA04A746A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8" name="Isosceles Triangle 17">
              <a:extLst>
                <a:ext uri="{FF2B5EF4-FFF2-40B4-BE49-F238E27FC236}">
                  <a16:creationId xmlns:a16="http://schemas.microsoft.com/office/drawing/2014/main" id="{27A982C5-2C38-4CE9-BC18-94697AD657F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0060D8D1-7BB1-498F-AFBB-ADAC130A9E9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61798DA0-0DB1-B0F1-6E6B-BD51FF4BEB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30752" y="948985"/>
            <a:ext cx="3224750" cy="2436848"/>
          </a:xfrm>
        </p:spPr>
        <p:txBody>
          <a:bodyPr vert="horz" lIns="91440" tIns="45720" rIns="91440" bIns="45720" rtlCol="0" anchor="b">
            <a:normAutofit/>
          </a:bodyPr>
          <a:lstStyle/>
          <a:p>
            <a:pPr defTabSz="457200">
              <a:spcBef>
                <a:spcPct val="0"/>
              </a:spcBef>
            </a:pPr>
            <a:r>
              <a:rPr lang="en-US" sz="5400" b="1" kern="1200" dirty="0">
                <a:solidFill>
                  <a:schemeClr val="accent1"/>
                </a:solidFill>
                <a:latin typeface="+mj-lt"/>
                <a:ea typeface="+mj-ea"/>
                <a:cs typeface="+mj-cs"/>
              </a:rPr>
              <a:t>Bidding Prayers</a:t>
            </a:r>
          </a:p>
        </p:txBody>
      </p:sp>
      <p:sp>
        <p:nvSpPr>
          <p:cNvPr id="21" name="Isosceles Triangle 20">
            <a:extLst>
              <a:ext uri="{FF2B5EF4-FFF2-40B4-BE49-F238E27FC236}">
                <a16:creationId xmlns:a16="http://schemas.microsoft.com/office/drawing/2014/main" id="{5A7802B6-FF37-40CF-A7E2-6F2A0D9A91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2380" y="9525"/>
            <a:ext cx="631947" cy="4249615"/>
          </a:xfrm>
          <a:prstGeom prst="triangle">
            <a:avLst>
              <a:gd name="adj" fmla="val 10000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4915A9C-E474-EEAE-FE88-D49A080A117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9179" y="948986"/>
            <a:ext cx="2131542" cy="32515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276597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9" name="Group 78">
            <a:extLst>
              <a:ext uri="{FF2B5EF4-FFF2-40B4-BE49-F238E27FC236}">
                <a16:creationId xmlns:a16="http://schemas.microsoft.com/office/drawing/2014/main" id="{1F2B4773-3207-44CC-B7AC-892B704982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6350"/>
            <a:ext cx="9144001" cy="5149850"/>
            <a:chOff x="0" y="-8467"/>
            <a:chExt cx="12192000" cy="6866467"/>
          </a:xfrm>
        </p:grpSpPr>
        <p:cxnSp>
          <p:nvCxnSpPr>
            <p:cNvPr id="80" name="Straight Connector 79">
              <a:extLst>
                <a:ext uri="{FF2B5EF4-FFF2-40B4-BE49-F238E27FC236}">
                  <a16:creationId xmlns:a16="http://schemas.microsoft.com/office/drawing/2014/main" id="{2B8267CA-A7A5-4E11-9D92-4EAC3DD3E8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>
              <a:extLst>
                <a:ext uri="{FF2B5EF4-FFF2-40B4-BE49-F238E27FC236}">
                  <a16:creationId xmlns:a16="http://schemas.microsoft.com/office/drawing/2014/main" id="{E83D61B5-C6B4-4A4B-85AD-FEE7A54912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82" name="Rectangle 23">
              <a:extLst>
                <a:ext uri="{FF2B5EF4-FFF2-40B4-BE49-F238E27FC236}">
                  <a16:creationId xmlns:a16="http://schemas.microsoft.com/office/drawing/2014/main" id="{A0B67FE4-688F-4497-8BFD-157613A697D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83" name="Rectangle 25">
              <a:extLst>
                <a:ext uri="{FF2B5EF4-FFF2-40B4-BE49-F238E27FC236}">
                  <a16:creationId xmlns:a16="http://schemas.microsoft.com/office/drawing/2014/main" id="{3BF5BE1A-9BAC-4581-A82B-FD8FE31595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84" name="Isosceles Triangle 83">
              <a:extLst>
                <a:ext uri="{FF2B5EF4-FFF2-40B4-BE49-F238E27FC236}">
                  <a16:creationId xmlns:a16="http://schemas.microsoft.com/office/drawing/2014/main" id="{971E5644-6772-414A-8199-E30BFB02A5D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85" name="Rectangle 27">
              <a:extLst>
                <a:ext uri="{FF2B5EF4-FFF2-40B4-BE49-F238E27FC236}">
                  <a16:creationId xmlns:a16="http://schemas.microsoft.com/office/drawing/2014/main" id="{E8246D50-BB0C-408E-93FD-7B8D63A7F78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86" name="Rectangle 28">
              <a:extLst>
                <a:ext uri="{FF2B5EF4-FFF2-40B4-BE49-F238E27FC236}">
                  <a16:creationId xmlns:a16="http://schemas.microsoft.com/office/drawing/2014/main" id="{AFBC5D22-68C1-44FB-8181-CB84ECAA83F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87" name="Rectangle 29">
              <a:extLst>
                <a:ext uri="{FF2B5EF4-FFF2-40B4-BE49-F238E27FC236}">
                  <a16:creationId xmlns:a16="http://schemas.microsoft.com/office/drawing/2014/main" id="{FB6D0FCE-FBDB-4655-A1A7-640B1E86B56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88" name="Isosceles Triangle 87">
              <a:extLst>
                <a:ext uri="{FF2B5EF4-FFF2-40B4-BE49-F238E27FC236}">
                  <a16:creationId xmlns:a16="http://schemas.microsoft.com/office/drawing/2014/main" id="{BC8157DF-FD90-4AD6-B803-3AC0ACD8E6A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89" name="Isosceles Triangle 88">
              <a:extLst>
                <a:ext uri="{FF2B5EF4-FFF2-40B4-BE49-F238E27FC236}">
                  <a16:creationId xmlns:a16="http://schemas.microsoft.com/office/drawing/2014/main" id="{3548B067-9D63-4D21-92EF-CBC9E6338C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72" name="Google Shape;72;p16"/>
          <p:cNvSpPr txBox="1">
            <a:spLocks noGrp="1"/>
          </p:cNvSpPr>
          <p:nvPr>
            <p:ph type="title"/>
          </p:nvPr>
        </p:nvSpPr>
        <p:spPr>
          <a:xfrm>
            <a:off x="507559" y="457200"/>
            <a:ext cx="2796807" cy="990600"/>
          </a:xfrm>
          <a:prstGeom prst="rect">
            <a:avLst/>
          </a:prstGeom>
        </p:spPr>
        <p:txBody>
          <a:bodyPr spcFirstLastPara="1" vert="horz" lIns="91440" tIns="45720" rIns="91440" bIns="45720" rtlCol="0" anchor="ctr" anchorCtr="0">
            <a:normAutofit/>
          </a:bodyPr>
          <a:lstStyle/>
          <a:p>
            <a:pPr marL="0" lvl="0" indent="0" defTabSz="457200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SzPts val="990"/>
            </a:pPr>
            <a:r>
              <a:rPr lang="en-US" sz="3100" b="1"/>
              <a:t>Closing Prayer </a:t>
            </a:r>
          </a:p>
        </p:txBody>
      </p:sp>
      <p:sp>
        <p:nvSpPr>
          <p:cNvPr id="73" name="Google Shape;73;p16"/>
          <p:cNvSpPr txBox="1">
            <a:spLocks noGrp="1"/>
          </p:cNvSpPr>
          <p:nvPr>
            <p:ph type="body" idx="1"/>
          </p:nvPr>
        </p:nvSpPr>
        <p:spPr>
          <a:xfrm>
            <a:off x="513875" y="1620441"/>
            <a:ext cx="2790687" cy="2670550"/>
          </a:xfrm>
          <a:prstGeom prst="rect">
            <a:avLst/>
          </a:prstGeom>
        </p:spPr>
        <p:txBody>
          <a:bodyPr spcFirstLastPara="1" vert="horz" lIns="91440" tIns="45720" rIns="91440" bIns="45720" rtlCol="0" anchorCtr="0">
            <a:normAutofit/>
          </a:bodyPr>
          <a:lstStyle/>
          <a:p>
            <a:pPr marL="0" lvl="0" indent="0" defTabSz="457200">
              <a:spcBef>
                <a:spcPts val="1000"/>
              </a:spcBef>
              <a:buSzPct val="80000"/>
              <a:buFont typeface="Wingdings 3" charset="2"/>
              <a:buChar char=""/>
            </a:pPr>
            <a:endParaRPr lang="en-US" dirty="0"/>
          </a:p>
          <a:p>
            <a:pPr marL="0" lvl="0" indent="0" defTabSz="457200">
              <a:spcBef>
                <a:spcPts val="1000"/>
              </a:spcBef>
              <a:buSzPct val="80000"/>
              <a:buFont typeface="Wingdings 3" charset="2"/>
              <a:buChar char=""/>
            </a:pPr>
            <a:endParaRPr lang="en-US" dirty="0"/>
          </a:p>
        </p:txBody>
      </p:sp>
      <p:pic>
        <p:nvPicPr>
          <p:cNvPr id="74" name="Google Shape;74;p16" title="Praying hands vector image | Free SVG"/>
          <p:cNvPicPr preferRelativeResize="0"/>
          <p:nvPr/>
        </p:nvPicPr>
        <p:blipFill>
          <a:blip r:embed="rId3"/>
          <a:stretch>
            <a:fillRect/>
          </a:stretch>
        </p:blipFill>
        <p:spPr>
          <a:xfrm>
            <a:off x="3490526" y="656520"/>
            <a:ext cx="3452060" cy="345206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96859025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22"/>
          <p:cNvSpPr txBox="1">
            <a:spLocks noGrp="1"/>
          </p:cNvSpPr>
          <p:nvPr>
            <p:ph type="title"/>
          </p:nvPr>
        </p:nvSpPr>
        <p:spPr>
          <a:xfrm>
            <a:off x="311700" y="548542"/>
            <a:ext cx="8520600" cy="572700"/>
          </a:xfr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en-GB" sz="4400" b="1" dirty="0">
                <a:solidFill>
                  <a:schemeClr val="tx1"/>
                </a:solidFill>
                <a:latin typeface="Twinkl Cursive Looped Thin" panose="02000000000000000000" pitchFamily="2" charset="0"/>
              </a:rPr>
              <a:t>Mission</a:t>
            </a:r>
          </a:p>
        </p:txBody>
      </p:sp>
      <p:sp>
        <p:nvSpPr>
          <p:cNvPr id="115" name="Google Shape;115;p22"/>
          <p:cNvSpPr txBox="1">
            <a:spLocks noGrp="1"/>
          </p:cNvSpPr>
          <p:nvPr>
            <p:ph type="body" idx="4294967295"/>
          </p:nvPr>
        </p:nvSpPr>
        <p:spPr>
          <a:xfrm>
            <a:off x="414068" y="1739511"/>
            <a:ext cx="7185804" cy="3265487"/>
          </a:xfrm>
        </p:spPr>
        <p:txBody>
          <a:bodyPr spcFirstLastPara="1" lIns="91425" tIns="91425" rIns="91425" bIns="91425" anchor="t" anchorCtr="0">
            <a:normAutofit/>
          </a:bodyPr>
          <a:lstStyle/>
          <a:p>
            <a:pPr marL="0" lvl="0" indent="0" algn="ctr">
              <a:spcAft>
                <a:spcPts val="600"/>
              </a:spcAft>
              <a:buClr>
                <a:srgbClr val="000000"/>
              </a:buClr>
              <a:buFont typeface="Arial"/>
              <a:buNone/>
            </a:pPr>
            <a:r>
              <a:rPr lang="en-US" sz="3200" b="1" i="0" u="none" strike="noStrike" cap="none" dirty="0">
                <a:solidFill>
                  <a:schemeClr val="dk1"/>
                </a:solidFill>
                <a:latin typeface="Twinkl Cursive Looped Thin" panose="02000000000000000000" pitchFamily="2" charset="0"/>
              </a:rPr>
              <a:t>Go out and do one helpful thing for someone else in the next week.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DDE8DE2B-61C1-46D5-BEB8-521321C182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6350"/>
            <a:ext cx="9144001" cy="5149850"/>
            <a:chOff x="0" y="-8467"/>
            <a:chExt cx="12192000" cy="6866467"/>
          </a:xfrm>
        </p:grpSpPr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E012C92A-B902-4B69-BDCF-CCA3021FCB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A2BDBC14-42A0-4182-BFBA-0751F6350CB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Rectangle 23">
              <a:extLst>
                <a:ext uri="{FF2B5EF4-FFF2-40B4-BE49-F238E27FC236}">
                  <a16:creationId xmlns:a16="http://schemas.microsoft.com/office/drawing/2014/main" id="{902DC474-5BCC-4188-ACDC-AD63E6B187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8" name="Rectangle 25">
              <a:extLst>
                <a:ext uri="{FF2B5EF4-FFF2-40B4-BE49-F238E27FC236}">
                  <a16:creationId xmlns:a16="http://schemas.microsoft.com/office/drawing/2014/main" id="{7B427019-8592-4032-931B-4F27104C9DE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4" name="Isosceles Triangle 13">
              <a:extLst>
                <a:ext uri="{FF2B5EF4-FFF2-40B4-BE49-F238E27FC236}">
                  <a16:creationId xmlns:a16="http://schemas.microsoft.com/office/drawing/2014/main" id="{1D6E2CEA-A5BB-4CF7-B907-AE4DBF6748E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0" name="Rectangle 27">
              <a:extLst>
                <a:ext uri="{FF2B5EF4-FFF2-40B4-BE49-F238E27FC236}">
                  <a16:creationId xmlns:a16="http://schemas.microsoft.com/office/drawing/2014/main" id="{78D09D5A-29CC-4B32-9CE1-72E607558A6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6" name="Rectangle 28">
              <a:extLst>
                <a:ext uri="{FF2B5EF4-FFF2-40B4-BE49-F238E27FC236}">
                  <a16:creationId xmlns:a16="http://schemas.microsoft.com/office/drawing/2014/main" id="{6DF3A3FC-950B-40B0-923D-0F0BC1A5420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2" name="Rectangle 29">
              <a:extLst>
                <a:ext uri="{FF2B5EF4-FFF2-40B4-BE49-F238E27FC236}">
                  <a16:creationId xmlns:a16="http://schemas.microsoft.com/office/drawing/2014/main" id="{BCA0F2E1-CD3D-4521-9CCB-41A5CC6C54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8" name="Isosceles Triangle 17">
              <a:extLst>
                <a:ext uri="{FF2B5EF4-FFF2-40B4-BE49-F238E27FC236}">
                  <a16:creationId xmlns:a16="http://schemas.microsoft.com/office/drawing/2014/main" id="{9BA4F16A-21DC-462A-AD37-0A93C8B79E1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FB75EBDD-038D-4572-A372-11493829570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21" name="Rectangle 20">
            <a:extLst>
              <a:ext uri="{FF2B5EF4-FFF2-40B4-BE49-F238E27FC236}">
                <a16:creationId xmlns:a16="http://schemas.microsoft.com/office/drawing/2014/main" id="{21029ED5-F105-4DD2-99C8-1E44228179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51435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id="{2D621E68-BF28-4A1C-B1A2-4E55E139E7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6350"/>
            <a:ext cx="9144001" cy="5149850"/>
            <a:chOff x="0" y="-8467"/>
            <a:chExt cx="12192000" cy="6866467"/>
          </a:xfrm>
        </p:grpSpPr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BE8BBE4D-F0DF-49B9-B75A-99DAC53ACA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Rectangle 23">
              <a:extLst>
                <a:ext uri="{FF2B5EF4-FFF2-40B4-BE49-F238E27FC236}">
                  <a16:creationId xmlns:a16="http://schemas.microsoft.com/office/drawing/2014/main" id="{E0F07DDC-34A6-46A1-9DE9-2BBE2931A55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2CEB2BF9-B8DB-45B9-86EA-D197B5B1AEF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7" name="Isosceles Triangle 26">
              <a:extLst>
                <a:ext uri="{FF2B5EF4-FFF2-40B4-BE49-F238E27FC236}">
                  <a16:creationId xmlns:a16="http://schemas.microsoft.com/office/drawing/2014/main" id="{08B5BB34-3801-4E70-A981-FE007635E1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38432A75-2CEB-463C-A8F2-ABB50A79F4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E7E850B8-C050-4597-8BEB-113FEC9A27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24ACC798-9CEC-4B6F-A8DD-F8E6FCCCF1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1" name="Isosceles Triangle 30">
              <a:extLst>
                <a:ext uri="{FF2B5EF4-FFF2-40B4-BE49-F238E27FC236}">
                  <a16:creationId xmlns:a16="http://schemas.microsoft.com/office/drawing/2014/main" id="{1D58A8C6-1294-4CD9-89BC-F1E981A524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2" name="Isosceles Triangle 31">
              <a:extLst>
                <a:ext uri="{FF2B5EF4-FFF2-40B4-BE49-F238E27FC236}">
                  <a16:creationId xmlns:a16="http://schemas.microsoft.com/office/drawing/2014/main" id="{F32F2ED6-6143-46C4-A641-72D42732B6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34" name="Rectangle 33">
            <a:extLst>
              <a:ext uri="{FF2B5EF4-FFF2-40B4-BE49-F238E27FC236}">
                <a16:creationId xmlns:a16="http://schemas.microsoft.com/office/drawing/2014/main" id="{5C9652B3-A450-4ED6-8FBF-F536BA60B4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57759" y="360045"/>
            <a:ext cx="8428482" cy="4423410"/>
          </a:xfrm>
          <a:prstGeom prst="rect">
            <a:avLst/>
          </a:prstGeom>
          <a:solidFill>
            <a:srgbClr val="FFFFFF"/>
          </a:solidFill>
          <a:ln w="22225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57FCEEAA-90EC-CE6E-DD4E-B308789232D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rcRect t="9589" r="-1" b="24345"/>
          <a:stretch/>
        </p:blipFill>
        <p:spPr>
          <a:xfrm>
            <a:off x="426339" y="428625"/>
            <a:ext cx="8291322" cy="4286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972984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35">
            <a:extLst>
              <a:ext uri="{FF2B5EF4-FFF2-40B4-BE49-F238E27FC236}">
                <a16:creationId xmlns:a16="http://schemas.microsoft.com/office/drawing/2014/main" id="{609316A9-990D-4EC3-A671-70EE5C1493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6350"/>
            <a:ext cx="9144001" cy="5149850"/>
            <a:chOff x="0" y="-8467"/>
            <a:chExt cx="12192000" cy="6866467"/>
          </a:xfrm>
        </p:grpSpPr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9B0C6109-9159-49CA-AD7A-F9035539DB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686F14F5-308C-4EB6-87AB-05DE9501B1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Rectangle 23">
              <a:extLst>
                <a:ext uri="{FF2B5EF4-FFF2-40B4-BE49-F238E27FC236}">
                  <a16:creationId xmlns:a16="http://schemas.microsoft.com/office/drawing/2014/main" id="{BA032363-A188-47C5-9D59-9B788809DCD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8" name="Rectangle 25">
              <a:extLst>
                <a:ext uri="{FF2B5EF4-FFF2-40B4-BE49-F238E27FC236}">
                  <a16:creationId xmlns:a16="http://schemas.microsoft.com/office/drawing/2014/main" id="{2C4077DF-6BB9-4069-AD28-6B1664EBB0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9" name="Isosceles Triangle 38">
              <a:extLst>
                <a:ext uri="{FF2B5EF4-FFF2-40B4-BE49-F238E27FC236}">
                  <a16:creationId xmlns:a16="http://schemas.microsoft.com/office/drawing/2014/main" id="{1D2B8B50-3419-41ED-9A9F-3CF9EEBBD3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40" name="Rectangle 27">
              <a:extLst>
                <a:ext uri="{FF2B5EF4-FFF2-40B4-BE49-F238E27FC236}">
                  <a16:creationId xmlns:a16="http://schemas.microsoft.com/office/drawing/2014/main" id="{5C640498-2E73-4FA2-BEB6-C3596A458C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41" name="Rectangle 28">
              <a:extLst>
                <a:ext uri="{FF2B5EF4-FFF2-40B4-BE49-F238E27FC236}">
                  <a16:creationId xmlns:a16="http://schemas.microsoft.com/office/drawing/2014/main" id="{3240EEFC-4112-4C39-A816-C815774F6D6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42" name="Rectangle 29">
              <a:extLst>
                <a:ext uri="{FF2B5EF4-FFF2-40B4-BE49-F238E27FC236}">
                  <a16:creationId xmlns:a16="http://schemas.microsoft.com/office/drawing/2014/main" id="{ADF362B0-03EA-4800-9FAA-9F128587E42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43" name="Isosceles Triangle 42">
              <a:extLst>
                <a:ext uri="{FF2B5EF4-FFF2-40B4-BE49-F238E27FC236}">
                  <a16:creationId xmlns:a16="http://schemas.microsoft.com/office/drawing/2014/main" id="{0BA84559-2F4C-4795-9246-4C563F942D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44" name="Isosceles Triangle 43">
              <a:extLst>
                <a:ext uri="{FF2B5EF4-FFF2-40B4-BE49-F238E27FC236}">
                  <a16:creationId xmlns:a16="http://schemas.microsoft.com/office/drawing/2014/main" id="{FA77A1AA-CA47-4A91-A0A1-0A8CE31A985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45" name="Rectangle 44">
            <a:extLst>
              <a:ext uri="{FF2B5EF4-FFF2-40B4-BE49-F238E27FC236}">
                <a16:creationId xmlns:a16="http://schemas.microsoft.com/office/drawing/2014/main" id="{03E8462A-FEBA-4848-81CC-3F8DA3E477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51435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46" name="Group 45">
            <a:extLst>
              <a:ext uri="{FF2B5EF4-FFF2-40B4-BE49-F238E27FC236}">
                <a16:creationId xmlns:a16="http://schemas.microsoft.com/office/drawing/2014/main" id="{2109F83F-40FE-4DB3-84CC-09FB3340D0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6350"/>
            <a:ext cx="9144001" cy="5149850"/>
            <a:chOff x="0" y="-8467"/>
            <a:chExt cx="12192000" cy="6866467"/>
          </a:xfrm>
        </p:grpSpPr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1DE492D7-C3C3-48FF-80C8-37021EA026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Rectangle 23">
              <a:extLst>
                <a:ext uri="{FF2B5EF4-FFF2-40B4-BE49-F238E27FC236}">
                  <a16:creationId xmlns:a16="http://schemas.microsoft.com/office/drawing/2014/main" id="{0B30FF97-2E9A-490A-AED2-90BA2E0EC1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48" name="Rectangle 25">
              <a:extLst>
                <a:ext uri="{FF2B5EF4-FFF2-40B4-BE49-F238E27FC236}">
                  <a16:creationId xmlns:a16="http://schemas.microsoft.com/office/drawing/2014/main" id="{B6D53C7D-A312-47B6-A66A-230A19CFAC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49" name="Isosceles Triangle 48">
              <a:extLst>
                <a:ext uri="{FF2B5EF4-FFF2-40B4-BE49-F238E27FC236}">
                  <a16:creationId xmlns:a16="http://schemas.microsoft.com/office/drawing/2014/main" id="{9329D58C-0D2E-4A2B-AD6A-9CEE506784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50" name="Rectangle 27">
              <a:extLst>
                <a:ext uri="{FF2B5EF4-FFF2-40B4-BE49-F238E27FC236}">
                  <a16:creationId xmlns:a16="http://schemas.microsoft.com/office/drawing/2014/main" id="{9D446EDE-C690-4461-8BF2-7634808FC8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51" name="Rectangle 28">
              <a:extLst>
                <a:ext uri="{FF2B5EF4-FFF2-40B4-BE49-F238E27FC236}">
                  <a16:creationId xmlns:a16="http://schemas.microsoft.com/office/drawing/2014/main" id="{323F3D34-6531-4AD7-A8C6-195A090281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52" name="Rectangle 29">
              <a:extLst>
                <a:ext uri="{FF2B5EF4-FFF2-40B4-BE49-F238E27FC236}">
                  <a16:creationId xmlns:a16="http://schemas.microsoft.com/office/drawing/2014/main" id="{B9B0AE3F-2350-435F-A9B0-C310BF8763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53" name="Isosceles Triangle 52">
              <a:extLst>
                <a:ext uri="{FF2B5EF4-FFF2-40B4-BE49-F238E27FC236}">
                  <a16:creationId xmlns:a16="http://schemas.microsoft.com/office/drawing/2014/main" id="{4EFA655C-9E50-4C14-A89E-AD7B648E4E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54" name="Isosceles Triangle 53">
              <a:extLst>
                <a:ext uri="{FF2B5EF4-FFF2-40B4-BE49-F238E27FC236}">
                  <a16:creationId xmlns:a16="http://schemas.microsoft.com/office/drawing/2014/main" id="{3E843863-7D25-4C01-9A17-E817CB6D99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55" name="Rectangle 54">
            <a:extLst>
              <a:ext uri="{FF2B5EF4-FFF2-40B4-BE49-F238E27FC236}">
                <a16:creationId xmlns:a16="http://schemas.microsoft.com/office/drawing/2014/main" id="{7941F9B1-B01B-4A84-89D9-B169AEB4E4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57759" y="360045"/>
            <a:ext cx="8428482" cy="442341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78C57817-0907-89FE-7F1F-49C69BD5808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90769" y="503938"/>
            <a:ext cx="6034981" cy="42697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0023440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37</TotalTime>
  <Words>140</Words>
  <Application>Microsoft Office PowerPoint</Application>
  <PresentationFormat>On-screen Show (16:9)</PresentationFormat>
  <Paragraphs>21</Paragraphs>
  <Slides>12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8" baseType="lpstr">
      <vt:lpstr>Arial</vt:lpstr>
      <vt:lpstr>Tahoma</vt:lpstr>
      <vt:lpstr>Trebuchet MS</vt:lpstr>
      <vt:lpstr>Twinkl Cursive Looped Thin</vt:lpstr>
      <vt:lpstr>Wingdings 3</vt:lpstr>
      <vt:lpstr>Facet</vt:lpstr>
      <vt:lpstr>PowerPoint Presentation</vt:lpstr>
      <vt:lpstr>Gather </vt:lpstr>
      <vt:lpstr>Welcome Prayer</vt:lpstr>
      <vt:lpstr>The Word</vt:lpstr>
      <vt:lpstr>Reflect</vt:lpstr>
      <vt:lpstr>Reflect</vt:lpstr>
      <vt:lpstr>Reflect</vt:lpstr>
      <vt:lpstr>Bidding Prayers</vt:lpstr>
      <vt:lpstr>Closing Prayer </vt:lpstr>
      <vt:lpstr>Mission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Hanorah Sykes</dc:creator>
  <cp:lastModifiedBy>Hanorah Sykes</cp:lastModifiedBy>
  <cp:revision>2</cp:revision>
  <dcterms:modified xsi:type="dcterms:W3CDTF">2024-10-20T18:16:36Z</dcterms:modified>
</cp:coreProperties>
</file>