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notesMasterIdLst>
    <p:notesMasterId r:id="rId19"/>
  </p:notesMasterIdLst>
  <p:handoutMasterIdLst>
    <p:handoutMasterId r:id="rId20"/>
  </p:handoutMasterIdLst>
  <p:sldIdLst>
    <p:sldId id="260" r:id="rId2"/>
    <p:sldId id="261" r:id="rId3"/>
    <p:sldId id="309" r:id="rId4"/>
    <p:sldId id="262" r:id="rId5"/>
    <p:sldId id="287" r:id="rId6"/>
    <p:sldId id="305" r:id="rId7"/>
    <p:sldId id="311" r:id="rId8"/>
    <p:sldId id="295" r:id="rId9"/>
    <p:sldId id="265" r:id="rId10"/>
    <p:sldId id="269" r:id="rId11"/>
    <p:sldId id="307" r:id="rId12"/>
    <p:sldId id="303" r:id="rId13"/>
    <p:sldId id="280" r:id="rId14"/>
    <p:sldId id="304" r:id="rId15"/>
    <p:sldId id="310" r:id="rId16"/>
    <p:sldId id="285" r:id="rId17"/>
    <p:sldId id="306" r:id="rId18"/>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8EF637-D9D2-42E0-AE4B-E88982C52C73}" v="13" dt="2024-09-05T19:15:24.9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707" autoAdjust="0"/>
  </p:normalViewPr>
  <p:slideViewPr>
    <p:cSldViewPr snapToGrid="0">
      <p:cViewPr varScale="1">
        <p:scale>
          <a:sx n="73" d="100"/>
          <a:sy n="73" d="100"/>
        </p:scale>
        <p:origin x="1070" y="67"/>
      </p:cViewPr>
      <p:guideLst/>
    </p:cSldViewPr>
  </p:slideViewPr>
  <p:notesTextViewPr>
    <p:cViewPr>
      <p:scale>
        <a:sx n="1" d="1"/>
        <a:sy n="1" d="1"/>
      </p:scale>
      <p:origin x="0" y="0"/>
    </p:cViewPr>
  </p:notesTextViewPr>
  <p:notesViewPr>
    <p:cSldViewPr snapToGrid="0">
      <p:cViewPr varScale="1">
        <p:scale>
          <a:sx n="89" d="100"/>
          <a:sy n="89" d="100"/>
        </p:scale>
        <p:origin x="379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2923A7-5B73-4CA5-A080-919458268718}"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A390567F-5879-4426-A802-BBB38D692C1A}">
      <dgm:prSet/>
      <dgm:spPr/>
      <dgm:t>
        <a:bodyPr/>
        <a:lstStyle/>
        <a:p>
          <a:r>
            <a:rPr lang="en-GB" dirty="0"/>
            <a:t>To share with parents what life will be like this year.</a:t>
          </a:r>
          <a:endParaRPr lang="en-US" dirty="0"/>
        </a:p>
      </dgm:t>
    </dgm:pt>
    <dgm:pt modelId="{2FCDF875-B974-4DB2-A346-7CF275D2C987}" type="parTrans" cxnId="{6396A05E-14A4-4F3A-93C7-FD67ED4D13FE}">
      <dgm:prSet/>
      <dgm:spPr/>
      <dgm:t>
        <a:bodyPr/>
        <a:lstStyle/>
        <a:p>
          <a:endParaRPr lang="en-US"/>
        </a:p>
      </dgm:t>
    </dgm:pt>
    <dgm:pt modelId="{20EDF64F-3937-48D5-8844-C8CC4431A8D2}" type="sibTrans" cxnId="{6396A05E-14A4-4F3A-93C7-FD67ED4D13FE}">
      <dgm:prSet/>
      <dgm:spPr/>
      <dgm:t>
        <a:bodyPr/>
        <a:lstStyle/>
        <a:p>
          <a:endParaRPr lang="en-US"/>
        </a:p>
      </dgm:t>
    </dgm:pt>
    <dgm:pt modelId="{E9411F3B-F629-4B55-83EA-CA6C80B45249}">
      <dgm:prSet/>
      <dgm:spPr/>
      <dgm:t>
        <a:bodyPr/>
        <a:lstStyle/>
        <a:p>
          <a:r>
            <a:rPr lang="en-GB"/>
            <a:t>To share ways in which we can work together to get the very best outcome for the children.</a:t>
          </a:r>
          <a:endParaRPr lang="en-US"/>
        </a:p>
      </dgm:t>
    </dgm:pt>
    <dgm:pt modelId="{E158DE0D-7239-49E4-8323-13B8148AC42D}" type="parTrans" cxnId="{825E6E9B-278C-4EED-97F0-84CB3731A93B}">
      <dgm:prSet/>
      <dgm:spPr/>
      <dgm:t>
        <a:bodyPr/>
        <a:lstStyle/>
        <a:p>
          <a:endParaRPr lang="en-US"/>
        </a:p>
      </dgm:t>
    </dgm:pt>
    <dgm:pt modelId="{47BB8EC3-A720-4711-B65A-C2D447ADBCF5}" type="sibTrans" cxnId="{825E6E9B-278C-4EED-97F0-84CB3731A93B}">
      <dgm:prSet/>
      <dgm:spPr/>
      <dgm:t>
        <a:bodyPr/>
        <a:lstStyle/>
        <a:p>
          <a:endParaRPr lang="en-US"/>
        </a:p>
      </dgm:t>
    </dgm:pt>
    <dgm:pt modelId="{0BEE4217-BDA9-485C-985A-91B4BBD7625D}" type="pres">
      <dgm:prSet presAssocID="{2E2923A7-5B73-4CA5-A080-919458268718}" presName="hierChild1" presStyleCnt="0">
        <dgm:presLayoutVars>
          <dgm:chPref val="1"/>
          <dgm:dir/>
          <dgm:animOne val="branch"/>
          <dgm:animLvl val="lvl"/>
          <dgm:resizeHandles/>
        </dgm:presLayoutVars>
      </dgm:prSet>
      <dgm:spPr/>
      <dgm:t>
        <a:bodyPr/>
        <a:lstStyle/>
        <a:p>
          <a:endParaRPr lang="en-US"/>
        </a:p>
      </dgm:t>
    </dgm:pt>
    <dgm:pt modelId="{9C3E3B6A-CEFF-4A3E-ADA2-3231098BE9AF}" type="pres">
      <dgm:prSet presAssocID="{A390567F-5879-4426-A802-BBB38D692C1A}" presName="hierRoot1" presStyleCnt="0"/>
      <dgm:spPr/>
    </dgm:pt>
    <dgm:pt modelId="{BA75C1BC-51C9-4741-B313-81449422C64E}" type="pres">
      <dgm:prSet presAssocID="{A390567F-5879-4426-A802-BBB38D692C1A}" presName="composite" presStyleCnt="0"/>
      <dgm:spPr/>
    </dgm:pt>
    <dgm:pt modelId="{F0B50F1B-8821-4ADE-B0D9-89FFDC47B54B}" type="pres">
      <dgm:prSet presAssocID="{A390567F-5879-4426-A802-BBB38D692C1A}" presName="background" presStyleLbl="node0" presStyleIdx="0" presStyleCnt="2"/>
      <dgm:spPr/>
    </dgm:pt>
    <dgm:pt modelId="{99A37BFF-58CA-485D-B47F-68EE849CCAD5}" type="pres">
      <dgm:prSet presAssocID="{A390567F-5879-4426-A802-BBB38D692C1A}" presName="text" presStyleLbl="fgAcc0" presStyleIdx="0" presStyleCnt="2">
        <dgm:presLayoutVars>
          <dgm:chPref val="3"/>
        </dgm:presLayoutVars>
      </dgm:prSet>
      <dgm:spPr/>
      <dgm:t>
        <a:bodyPr/>
        <a:lstStyle/>
        <a:p>
          <a:endParaRPr lang="en-US"/>
        </a:p>
      </dgm:t>
    </dgm:pt>
    <dgm:pt modelId="{FCE50697-7DA8-499E-A369-5D36139FC0EB}" type="pres">
      <dgm:prSet presAssocID="{A390567F-5879-4426-A802-BBB38D692C1A}" presName="hierChild2" presStyleCnt="0"/>
      <dgm:spPr/>
    </dgm:pt>
    <dgm:pt modelId="{E51BCCFA-A13F-4B82-B138-F018396D8D20}" type="pres">
      <dgm:prSet presAssocID="{E9411F3B-F629-4B55-83EA-CA6C80B45249}" presName="hierRoot1" presStyleCnt="0"/>
      <dgm:spPr/>
    </dgm:pt>
    <dgm:pt modelId="{4292CDD4-792F-4185-9147-10ADCE52C0E9}" type="pres">
      <dgm:prSet presAssocID="{E9411F3B-F629-4B55-83EA-CA6C80B45249}" presName="composite" presStyleCnt="0"/>
      <dgm:spPr/>
    </dgm:pt>
    <dgm:pt modelId="{3D9A04B8-3077-4851-944C-0ABEF1A1F28B}" type="pres">
      <dgm:prSet presAssocID="{E9411F3B-F629-4B55-83EA-CA6C80B45249}" presName="background" presStyleLbl="node0" presStyleIdx="1" presStyleCnt="2"/>
      <dgm:spPr/>
    </dgm:pt>
    <dgm:pt modelId="{D4807E0D-1B6B-43E8-84DC-0326DECC68D8}" type="pres">
      <dgm:prSet presAssocID="{E9411F3B-F629-4B55-83EA-CA6C80B45249}" presName="text" presStyleLbl="fgAcc0" presStyleIdx="1" presStyleCnt="2">
        <dgm:presLayoutVars>
          <dgm:chPref val="3"/>
        </dgm:presLayoutVars>
      </dgm:prSet>
      <dgm:spPr/>
      <dgm:t>
        <a:bodyPr/>
        <a:lstStyle/>
        <a:p>
          <a:endParaRPr lang="en-US"/>
        </a:p>
      </dgm:t>
    </dgm:pt>
    <dgm:pt modelId="{17C6E210-5FEE-492B-8DF4-2029765D4EA6}" type="pres">
      <dgm:prSet presAssocID="{E9411F3B-F629-4B55-83EA-CA6C80B45249}" presName="hierChild2" presStyleCnt="0"/>
      <dgm:spPr/>
    </dgm:pt>
  </dgm:ptLst>
  <dgm:cxnLst>
    <dgm:cxn modelId="{825E6E9B-278C-4EED-97F0-84CB3731A93B}" srcId="{2E2923A7-5B73-4CA5-A080-919458268718}" destId="{E9411F3B-F629-4B55-83EA-CA6C80B45249}" srcOrd="1" destOrd="0" parTransId="{E158DE0D-7239-49E4-8323-13B8148AC42D}" sibTransId="{47BB8EC3-A720-4711-B65A-C2D447ADBCF5}"/>
    <dgm:cxn modelId="{6396A05E-14A4-4F3A-93C7-FD67ED4D13FE}" srcId="{2E2923A7-5B73-4CA5-A080-919458268718}" destId="{A390567F-5879-4426-A802-BBB38D692C1A}" srcOrd="0" destOrd="0" parTransId="{2FCDF875-B974-4DB2-A346-7CF275D2C987}" sibTransId="{20EDF64F-3937-48D5-8844-C8CC4431A8D2}"/>
    <dgm:cxn modelId="{2D1A7D86-8CC7-426B-AEDE-2DECD45817D9}" type="presOf" srcId="{2E2923A7-5B73-4CA5-A080-919458268718}" destId="{0BEE4217-BDA9-485C-985A-91B4BBD7625D}" srcOrd="0" destOrd="0" presId="urn:microsoft.com/office/officeart/2005/8/layout/hierarchy1"/>
    <dgm:cxn modelId="{981DCA68-BDD2-4EFF-B4CE-5A9243193884}" type="presOf" srcId="{E9411F3B-F629-4B55-83EA-CA6C80B45249}" destId="{D4807E0D-1B6B-43E8-84DC-0326DECC68D8}" srcOrd="0" destOrd="0" presId="urn:microsoft.com/office/officeart/2005/8/layout/hierarchy1"/>
    <dgm:cxn modelId="{C2F7D965-5410-45C4-AEEA-8924C0B17F74}" type="presOf" srcId="{A390567F-5879-4426-A802-BBB38D692C1A}" destId="{99A37BFF-58CA-485D-B47F-68EE849CCAD5}" srcOrd="0" destOrd="0" presId="urn:microsoft.com/office/officeart/2005/8/layout/hierarchy1"/>
    <dgm:cxn modelId="{762D277A-1D79-441E-847D-38A792F138CC}" type="presParOf" srcId="{0BEE4217-BDA9-485C-985A-91B4BBD7625D}" destId="{9C3E3B6A-CEFF-4A3E-ADA2-3231098BE9AF}" srcOrd="0" destOrd="0" presId="urn:microsoft.com/office/officeart/2005/8/layout/hierarchy1"/>
    <dgm:cxn modelId="{DC22C18A-D6BB-4DB2-B175-DF1F6025A7BF}" type="presParOf" srcId="{9C3E3B6A-CEFF-4A3E-ADA2-3231098BE9AF}" destId="{BA75C1BC-51C9-4741-B313-81449422C64E}" srcOrd="0" destOrd="0" presId="urn:microsoft.com/office/officeart/2005/8/layout/hierarchy1"/>
    <dgm:cxn modelId="{1F820F5C-E7A5-4021-9759-9C9946C5C8CE}" type="presParOf" srcId="{BA75C1BC-51C9-4741-B313-81449422C64E}" destId="{F0B50F1B-8821-4ADE-B0D9-89FFDC47B54B}" srcOrd="0" destOrd="0" presId="urn:microsoft.com/office/officeart/2005/8/layout/hierarchy1"/>
    <dgm:cxn modelId="{A6956C15-B3E9-49CE-ACF8-1CEEDA13AF21}" type="presParOf" srcId="{BA75C1BC-51C9-4741-B313-81449422C64E}" destId="{99A37BFF-58CA-485D-B47F-68EE849CCAD5}" srcOrd="1" destOrd="0" presId="urn:microsoft.com/office/officeart/2005/8/layout/hierarchy1"/>
    <dgm:cxn modelId="{8ACBA0AC-0079-4E70-AE96-27D75B4E04A8}" type="presParOf" srcId="{9C3E3B6A-CEFF-4A3E-ADA2-3231098BE9AF}" destId="{FCE50697-7DA8-499E-A369-5D36139FC0EB}" srcOrd="1" destOrd="0" presId="urn:microsoft.com/office/officeart/2005/8/layout/hierarchy1"/>
    <dgm:cxn modelId="{9245709C-5946-4F24-9187-C679FC40B8E6}" type="presParOf" srcId="{0BEE4217-BDA9-485C-985A-91B4BBD7625D}" destId="{E51BCCFA-A13F-4B82-B138-F018396D8D20}" srcOrd="1" destOrd="0" presId="urn:microsoft.com/office/officeart/2005/8/layout/hierarchy1"/>
    <dgm:cxn modelId="{943B986A-B56E-45FA-B110-0CCD25DD7F12}" type="presParOf" srcId="{E51BCCFA-A13F-4B82-B138-F018396D8D20}" destId="{4292CDD4-792F-4185-9147-10ADCE52C0E9}" srcOrd="0" destOrd="0" presId="urn:microsoft.com/office/officeart/2005/8/layout/hierarchy1"/>
    <dgm:cxn modelId="{0701D94A-5589-4586-8EE2-2F42CFCBBB3E}" type="presParOf" srcId="{4292CDD4-792F-4185-9147-10ADCE52C0E9}" destId="{3D9A04B8-3077-4851-944C-0ABEF1A1F28B}" srcOrd="0" destOrd="0" presId="urn:microsoft.com/office/officeart/2005/8/layout/hierarchy1"/>
    <dgm:cxn modelId="{7EE2974E-EAD9-4D2F-9AA3-8B12DEF7DFF1}" type="presParOf" srcId="{4292CDD4-792F-4185-9147-10ADCE52C0E9}" destId="{D4807E0D-1B6B-43E8-84DC-0326DECC68D8}" srcOrd="1" destOrd="0" presId="urn:microsoft.com/office/officeart/2005/8/layout/hierarchy1"/>
    <dgm:cxn modelId="{7133C7ED-CB55-45BF-A905-2188CD47648B}" type="presParOf" srcId="{E51BCCFA-A13F-4B82-B138-F018396D8D20}" destId="{17C6E210-5FEE-492B-8DF4-2029765D4EA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010ACF-5201-4E4F-A478-97D1BD2FDB85}" type="doc">
      <dgm:prSet loTypeId="urn:microsoft.com/office/officeart/2005/8/layout/default" loCatId="list" qsTypeId="urn:microsoft.com/office/officeart/2005/8/quickstyle/simple2" qsCatId="simple" csTypeId="urn:microsoft.com/office/officeart/2005/8/colors/accent1_2" csCatId="accent1"/>
      <dgm:spPr/>
      <dgm:t>
        <a:bodyPr/>
        <a:lstStyle/>
        <a:p>
          <a:endParaRPr lang="en-US"/>
        </a:p>
      </dgm:t>
    </dgm:pt>
    <dgm:pt modelId="{95521A64-D594-4407-9BE3-7AFF72928EED}">
      <dgm:prSet/>
      <dgm:spPr/>
      <dgm:t>
        <a:bodyPr/>
        <a:lstStyle/>
        <a:p>
          <a:r>
            <a:rPr lang="en-GB"/>
            <a:t>The Designated Safeguarding Lead (DSL) at St Ignatius Primary School is Mrs E. O’Neill (Deputy Headteacher).</a:t>
          </a:r>
          <a:endParaRPr lang="en-US"/>
        </a:p>
      </dgm:t>
    </dgm:pt>
    <dgm:pt modelId="{87BC5571-3923-4B2C-8F64-A41DC4B08352}" type="parTrans" cxnId="{DD31163A-E997-4CEE-BE93-2FAE404E3FD3}">
      <dgm:prSet/>
      <dgm:spPr/>
      <dgm:t>
        <a:bodyPr/>
        <a:lstStyle/>
        <a:p>
          <a:endParaRPr lang="en-US"/>
        </a:p>
      </dgm:t>
    </dgm:pt>
    <dgm:pt modelId="{4ED155E1-6BDC-46E2-A98F-3D7ADD893103}" type="sibTrans" cxnId="{DD31163A-E997-4CEE-BE93-2FAE404E3FD3}">
      <dgm:prSet/>
      <dgm:spPr/>
      <dgm:t>
        <a:bodyPr/>
        <a:lstStyle/>
        <a:p>
          <a:endParaRPr lang="en-US"/>
        </a:p>
      </dgm:t>
    </dgm:pt>
    <dgm:pt modelId="{248E2BE3-E14C-450A-9EA3-07C0683DEC01}">
      <dgm:prSet/>
      <dgm:spPr/>
      <dgm:t>
        <a:bodyPr/>
        <a:lstStyle/>
        <a:p>
          <a:r>
            <a:rPr lang="en-GB" b="1"/>
            <a:t>Deputy Designated Safeguarding Leads are:</a:t>
          </a:r>
          <a:endParaRPr lang="en-US"/>
        </a:p>
      </dgm:t>
    </dgm:pt>
    <dgm:pt modelId="{74B89A66-DC02-485F-A14C-2B8BD6A136DE}" type="parTrans" cxnId="{EB0F84AE-8F80-4136-8F73-C5A2C962ED95}">
      <dgm:prSet/>
      <dgm:spPr/>
      <dgm:t>
        <a:bodyPr/>
        <a:lstStyle/>
        <a:p>
          <a:endParaRPr lang="en-US"/>
        </a:p>
      </dgm:t>
    </dgm:pt>
    <dgm:pt modelId="{204CA961-A152-46F2-A97B-4DA7EE32B673}" type="sibTrans" cxnId="{EB0F84AE-8F80-4136-8F73-C5A2C962ED95}">
      <dgm:prSet/>
      <dgm:spPr/>
      <dgm:t>
        <a:bodyPr/>
        <a:lstStyle/>
        <a:p>
          <a:endParaRPr lang="en-US"/>
        </a:p>
      </dgm:t>
    </dgm:pt>
    <dgm:pt modelId="{E9192CD1-946F-4F85-8C39-734698864828}">
      <dgm:prSet/>
      <dgm:spPr/>
      <dgm:t>
        <a:bodyPr/>
        <a:lstStyle/>
        <a:p>
          <a:r>
            <a:rPr lang="en-US"/>
            <a:t>Mrs H.  Murphy</a:t>
          </a:r>
        </a:p>
      </dgm:t>
    </dgm:pt>
    <dgm:pt modelId="{A6C1AFEC-3602-4CCE-B560-60DDCAB430BA}" type="parTrans" cxnId="{7F66DC68-1374-4D07-9525-DCCCFA5E35BC}">
      <dgm:prSet/>
      <dgm:spPr/>
      <dgm:t>
        <a:bodyPr/>
        <a:lstStyle/>
        <a:p>
          <a:endParaRPr lang="en-US"/>
        </a:p>
      </dgm:t>
    </dgm:pt>
    <dgm:pt modelId="{20CBC887-8729-4264-9472-5655CFEF5C1A}" type="sibTrans" cxnId="{7F66DC68-1374-4D07-9525-DCCCFA5E35BC}">
      <dgm:prSet/>
      <dgm:spPr/>
      <dgm:t>
        <a:bodyPr/>
        <a:lstStyle/>
        <a:p>
          <a:endParaRPr lang="en-US"/>
        </a:p>
      </dgm:t>
    </dgm:pt>
    <dgm:pt modelId="{2EA47047-8DA2-4A07-AFC7-556C0B00D1A9}">
      <dgm:prSet/>
      <dgm:spPr/>
      <dgm:t>
        <a:bodyPr/>
        <a:lstStyle/>
        <a:p>
          <a:r>
            <a:rPr lang="en-US"/>
            <a:t>Miss T. Frew</a:t>
          </a:r>
        </a:p>
      </dgm:t>
    </dgm:pt>
    <dgm:pt modelId="{ECBDB9CA-B4A0-4353-A080-B1648FB9456E}" type="parTrans" cxnId="{CAAD2180-20F7-4418-80B1-222E2616B4A5}">
      <dgm:prSet/>
      <dgm:spPr/>
      <dgm:t>
        <a:bodyPr/>
        <a:lstStyle/>
        <a:p>
          <a:endParaRPr lang="en-US"/>
        </a:p>
      </dgm:t>
    </dgm:pt>
    <dgm:pt modelId="{725331CB-93C0-4FC0-B231-7AF92D20D434}" type="sibTrans" cxnId="{CAAD2180-20F7-4418-80B1-222E2616B4A5}">
      <dgm:prSet/>
      <dgm:spPr/>
      <dgm:t>
        <a:bodyPr/>
        <a:lstStyle/>
        <a:p>
          <a:endParaRPr lang="en-US"/>
        </a:p>
      </dgm:t>
    </dgm:pt>
    <dgm:pt modelId="{EA9B5E6D-C490-44CD-982C-CF31384DF8C7}">
      <dgm:prSet/>
      <dgm:spPr/>
      <dgm:t>
        <a:bodyPr/>
        <a:lstStyle/>
        <a:p>
          <a:r>
            <a:rPr lang="en-GB" i="1"/>
            <a:t>No child should suffer harm, either at home or at school. Everyone who works in our school has a responsibility to make sure that all our young people are safe.</a:t>
          </a:r>
          <a:endParaRPr lang="en-US"/>
        </a:p>
      </dgm:t>
    </dgm:pt>
    <dgm:pt modelId="{5107360D-8709-496E-8EAD-8FFAF0326D23}" type="parTrans" cxnId="{55E1FD18-A230-4843-966B-991BB12E0F24}">
      <dgm:prSet/>
      <dgm:spPr/>
      <dgm:t>
        <a:bodyPr/>
        <a:lstStyle/>
        <a:p>
          <a:endParaRPr lang="en-US"/>
        </a:p>
      </dgm:t>
    </dgm:pt>
    <dgm:pt modelId="{07D532E9-490C-4DCA-A3B1-688D42E50FB0}" type="sibTrans" cxnId="{55E1FD18-A230-4843-966B-991BB12E0F24}">
      <dgm:prSet/>
      <dgm:spPr/>
      <dgm:t>
        <a:bodyPr/>
        <a:lstStyle/>
        <a:p>
          <a:endParaRPr lang="en-US"/>
        </a:p>
      </dgm:t>
    </dgm:pt>
    <dgm:pt modelId="{87C13E85-6805-4759-804E-6DFD252107AA}">
      <dgm:prSet/>
      <dgm:spPr/>
      <dgm:t>
        <a:bodyPr/>
        <a:lstStyle/>
        <a:p>
          <a:r>
            <a:rPr lang="en-GB" i="1"/>
            <a:t>If you are worried about the safety of your child or any young person in our school, you must report this to the DSL.</a:t>
          </a:r>
          <a:endParaRPr lang="en-US"/>
        </a:p>
      </dgm:t>
    </dgm:pt>
    <dgm:pt modelId="{4B35700A-5918-4885-852E-7A771DB71B37}" type="parTrans" cxnId="{48333421-C80C-4D89-AA49-A237AFC6449F}">
      <dgm:prSet/>
      <dgm:spPr/>
      <dgm:t>
        <a:bodyPr/>
        <a:lstStyle/>
        <a:p>
          <a:endParaRPr lang="en-US"/>
        </a:p>
      </dgm:t>
    </dgm:pt>
    <dgm:pt modelId="{7C6D79F5-17E4-459E-97B9-62BAC50EB326}" type="sibTrans" cxnId="{48333421-C80C-4D89-AA49-A237AFC6449F}">
      <dgm:prSet/>
      <dgm:spPr/>
      <dgm:t>
        <a:bodyPr/>
        <a:lstStyle/>
        <a:p>
          <a:endParaRPr lang="en-US"/>
        </a:p>
      </dgm:t>
    </dgm:pt>
    <dgm:pt modelId="{DBE62DFF-5F0D-4843-BC59-0C5437C695B1}" type="pres">
      <dgm:prSet presAssocID="{E4010ACF-5201-4E4F-A478-97D1BD2FDB85}" presName="diagram" presStyleCnt="0">
        <dgm:presLayoutVars>
          <dgm:dir/>
          <dgm:resizeHandles val="exact"/>
        </dgm:presLayoutVars>
      </dgm:prSet>
      <dgm:spPr/>
      <dgm:t>
        <a:bodyPr/>
        <a:lstStyle/>
        <a:p>
          <a:endParaRPr lang="en-US"/>
        </a:p>
      </dgm:t>
    </dgm:pt>
    <dgm:pt modelId="{2E11313A-7BF7-479B-AA44-D15A9C066785}" type="pres">
      <dgm:prSet presAssocID="{95521A64-D594-4407-9BE3-7AFF72928EED}" presName="node" presStyleLbl="node1" presStyleIdx="0" presStyleCnt="6">
        <dgm:presLayoutVars>
          <dgm:bulletEnabled val="1"/>
        </dgm:presLayoutVars>
      </dgm:prSet>
      <dgm:spPr/>
      <dgm:t>
        <a:bodyPr/>
        <a:lstStyle/>
        <a:p>
          <a:endParaRPr lang="en-US"/>
        </a:p>
      </dgm:t>
    </dgm:pt>
    <dgm:pt modelId="{B9266046-77D7-49FA-AF64-8DB4AD9B1B25}" type="pres">
      <dgm:prSet presAssocID="{4ED155E1-6BDC-46E2-A98F-3D7ADD893103}" presName="sibTrans" presStyleCnt="0"/>
      <dgm:spPr/>
    </dgm:pt>
    <dgm:pt modelId="{52BEC629-B598-44D8-9746-1915A9C6D596}" type="pres">
      <dgm:prSet presAssocID="{248E2BE3-E14C-450A-9EA3-07C0683DEC01}" presName="node" presStyleLbl="node1" presStyleIdx="1" presStyleCnt="6">
        <dgm:presLayoutVars>
          <dgm:bulletEnabled val="1"/>
        </dgm:presLayoutVars>
      </dgm:prSet>
      <dgm:spPr/>
      <dgm:t>
        <a:bodyPr/>
        <a:lstStyle/>
        <a:p>
          <a:endParaRPr lang="en-US"/>
        </a:p>
      </dgm:t>
    </dgm:pt>
    <dgm:pt modelId="{75C268BC-95F1-4DF5-8E77-A83F3F09E6F7}" type="pres">
      <dgm:prSet presAssocID="{204CA961-A152-46F2-A97B-4DA7EE32B673}" presName="sibTrans" presStyleCnt="0"/>
      <dgm:spPr/>
    </dgm:pt>
    <dgm:pt modelId="{1803BEB6-FC01-48DE-9D85-4D2509EC3137}" type="pres">
      <dgm:prSet presAssocID="{E9192CD1-946F-4F85-8C39-734698864828}" presName="node" presStyleLbl="node1" presStyleIdx="2" presStyleCnt="6">
        <dgm:presLayoutVars>
          <dgm:bulletEnabled val="1"/>
        </dgm:presLayoutVars>
      </dgm:prSet>
      <dgm:spPr/>
      <dgm:t>
        <a:bodyPr/>
        <a:lstStyle/>
        <a:p>
          <a:endParaRPr lang="en-US"/>
        </a:p>
      </dgm:t>
    </dgm:pt>
    <dgm:pt modelId="{B027C022-7CBF-42D9-B523-F02B1D5F69C9}" type="pres">
      <dgm:prSet presAssocID="{20CBC887-8729-4264-9472-5655CFEF5C1A}" presName="sibTrans" presStyleCnt="0"/>
      <dgm:spPr/>
    </dgm:pt>
    <dgm:pt modelId="{07977878-DE76-407D-B50C-66AC471F6E3B}" type="pres">
      <dgm:prSet presAssocID="{2EA47047-8DA2-4A07-AFC7-556C0B00D1A9}" presName="node" presStyleLbl="node1" presStyleIdx="3" presStyleCnt="6">
        <dgm:presLayoutVars>
          <dgm:bulletEnabled val="1"/>
        </dgm:presLayoutVars>
      </dgm:prSet>
      <dgm:spPr/>
      <dgm:t>
        <a:bodyPr/>
        <a:lstStyle/>
        <a:p>
          <a:endParaRPr lang="en-US"/>
        </a:p>
      </dgm:t>
    </dgm:pt>
    <dgm:pt modelId="{6BEDA37C-B871-4820-987E-F8D30BD7DC16}" type="pres">
      <dgm:prSet presAssocID="{725331CB-93C0-4FC0-B231-7AF92D20D434}" presName="sibTrans" presStyleCnt="0"/>
      <dgm:spPr/>
    </dgm:pt>
    <dgm:pt modelId="{C774DC9F-B999-4994-A33D-0D6C4A2E22E6}" type="pres">
      <dgm:prSet presAssocID="{EA9B5E6D-C490-44CD-982C-CF31384DF8C7}" presName="node" presStyleLbl="node1" presStyleIdx="4" presStyleCnt="6">
        <dgm:presLayoutVars>
          <dgm:bulletEnabled val="1"/>
        </dgm:presLayoutVars>
      </dgm:prSet>
      <dgm:spPr/>
      <dgm:t>
        <a:bodyPr/>
        <a:lstStyle/>
        <a:p>
          <a:endParaRPr lang="en-US"/>
        </a:p>
      </dgm:t>
    </dgm:pt>
    <dgm:pt modelId="{41953DAA-A58E-4521-B552-90D976AC6444}" type="pres">
      <dgm:prSet presAssocID="{07D532E9-490C-4DCA-A3B1-688D42E50FB0}" presName="sibTrans" presStyleCnt="0"/>
      <dgm:spPr/>
    </dgm:pt>
    <dgm:pt modelId="{32740FAA-D72D-41C0-870B-4370932B86E7}" type="pres">
      <dgm:prSet presAssocID="{87C13E85-6805-4759-804E-6DFD252107AA}" presName="node" presStyleLbl="node1" presStyleIdx="5" presStyleCnt="6">
        <dgm:presLayoutVars>
          <dgm:bulletEnabled val="1"/>
        </dgm:presLayoutVars>
      </dgm:prSet>
      <dgm:spPr/>
      <dgm:t>
        <a:bodyPr/>
        <a:lstStyle/>
        <a:p>
          <a:endParaRPr lang="en-US"/>
        </a:p>
      </dgm:t>
    </dgm:pt>
  </dgm:ptLst>
  <dgm:cxnLst>
    <dgm:cxn modelId="{7F66DC68-1374-4D07-9525-DCCCFA5E35BC}" srcId="{E4010ACF-5201-4E4F-A478-97D1BD2FDB85}" destId="{E9192CD1-946F-4F85-8C39-734698864828}" srcOrd="2" destOrd="0" parTransId="{A6C1AFEC-3602-4CCE-B560-60DDCAB430BA}" sibTransId="{20CBC887-8729-4264-9472-5655CFEF5C1A}"/>
    <dgm:cxn modelId="{01859046-6037-4AA1-B9B6-B22CF64D9D65}" type="presOf" srcId="{EA9B5E6D-C490-44CD-982C-CF31384DF8C7}" destId="{C774DC9F-B999-4994-A33D-0D6C4A2E22E6}" srcOrd="0" destOrd="0" presId="urn:microsoft.com/office/officeart/2005/8/layout/default"/>
    <dgm:cxn modelId="{50EA25D9-E3C9-402A-AFA8-77E452506D0F}" type="presOf" srcId="{2EA47047-8DA2-4A07-AFC7-556C0B00D1A9}" destId="{07977878-DE76-407D-B50C-66AC471F6E3B}" srcOrd="0" destOrd="0" presId="urn:microsoft.com/office/officeart/2005/8/layout/default"/>
    <dgm:cxn modelId="{F992710D-0AD0-4CEE-BEC5-E52DF75F72A4}" type="presOf" srcId="{248E2BE3-E14C-450A-9EA3-07C0683DEC01}" destId="{52BEC629-B598-44D8-9746-1915A9C6D596}" srcOrd="0" destOrd="0" presId="urn:microsoft.com/office/officeart/2005/8/layout/default"/>
    <dgm:cxn modelId="{4C667FD8-D3B4-48EF-B132-F4524BD45E4F}" type="presOf" srcId="{95521A64-D594-4407-9BE3-7AFF72928EED}" destId="{2E11313A-7BF7-479B-AA44-D15A9C066785}" srcOrd="0" destOrd="0" presId="urn:microsoft.com/office/officeart/2005/8/layout/default"/>
    <dgm:cxn modelId="{EB0F84AE-8F80-4136-8F73-C5A2C962ED95}" srcId="{E4010ACF-5201-4E4F-A478-97D1BD2FDB85}" destId="{248E2BE3-E14C-450A-9EA3-07C0683DEC01}" srcOrd="1" destOrd="0" parTransId="{74B89A66-DC02-485F-A14C-2B8BD6A136DE}" sibTransId="{204CA961-A152-46F2-A97B-4DA7EE32B673}"/>
    <dgm:cxn modelId="{2419468F-23DC-4661-A1B1-7DF4C43E1392}" type="presOf" srcId="{E9192CD1-946F-4F85-8C39-734698864828}" destId="{1803BEB6-FC01-48DE-9D85-4D2509EC3137}" srcOrd="0" destOrd="0" presId="urn:microsoft.com/office/officeart/2005/8/layout/default"/>
    <dgm:cxn modelId="{48333421-C80C-4D89-AA49-A237AFC6449F}" srcId="{E4010ACF-5201-4E4F-A478-97D1BD2FDB85}" destId="{87C13E85-6805-4759-804E-6DFD252107AA}" srcOrd="5" destOrd="0" parTransId="{4B35700A-5918-4885-852E-7A771DB71B37}" sibTransId="{7C6D79F5-17E4-459E-97B9-62BAC50EB326}"/>
    <dgm:cxn modelId="{8D719FCF-D902-409B-9E0B-3DC6EB726E67}" type="presOf" srcId="{E4010ACF-5201-4E4F-A478-97D1BD2FDB85}" destId="{DBE62DFF-5F0D-4843-BC59-0C5437C695B1}" srcOrd="0" destOrd="0" presId="urn:microsoft.com/office/officeart/2005/8/layout/default"/>
    <dgm:cxn modelId="{DD31163A-E997-4CEE-BE93-2FAE404E3FD3}" srcId="{E4010ACF-5201-4E4F-A478-97D1BD2FDB85}" destId="{95521A64-D594-4407-9BE3-7AFF72928EED}" srcOrd="0" destOrd="0" parTransId="{87BC5571-3923-4B2C-8F64-A41DC4B08352}" sibTransId="{4ED155E1-6BDC-46E2-A98F-3D7ADD893103}"/>
    <dgm:cxn modelId="{A2CFE3B9-1AC6-4122-AA63-9C487F904887}" type="presOf" srcId="{87C13E85-6805-4759-804E-6DFD252107AA}" destId="{32740FAA-D72D-41C0-870B-4370932B86E7}" srcOrd="0" destOrd="0" presId="urn:microsoft.com/office/officeart/2005/8/layout/default"/>
    <dgm:cxn modelId="{55E1FD18-A230-4843-966B-991BB12E0F24}" srcId="{E4010ACF-5201-4E4F-A478-97D1BD2FDB85}" destId="{EA9B5E6D-C490-44CD-982C-CF31384DF8C7}" srcOrd="4" destOrd="0" parTransId="{5107360D-8709-496E-8EAD-8FFAF0326D23}" sibTransId="{07D532E9-490C-4DCA-A3B1-688D42E50FB0}"/>
    <dgm:cxn modelId="{CAAD2180-20F7-4418-80B1-222E2616B4A5}" srcId="{E4010ACF-5201-4E4F-A478-97D1BD2FDB85}" destId="{2EA47047-8DA2-4A07-AFC7-556C0B00D1A9}" srcOrd="3" destOrd="0" parTransId="{ECBDB9CA-B4A0-4353-A080-B1648FB9456E}" sibTransId="{725331CB-93C0-4FC0-B231-7AF92D20D434}"/>
    <dgm:cxn modelId="{BEE2A33C-DAF3-47BB-BEB2-F14D9FA72F52}" type="presParOf" srcId="{DBE62DFF-5F0D-4843-BC59-0C5437C695B1}" destId="{2E11313A-7BF7-479B-AA44-D15A9C066785}" srcOrd="0" destOrd="0" presId="urn:microsoft.com/office/officeart/2005/8/layout/default"/>
    <dgm:cxn modelId="{72A668DF-FAF2-4DBD-95E0-F4F865C7AD48}" type="presParOf" srcId="{DBE62DFF-5F0D-4843-BC59-0C5437C695B1}" destId="{B9266046-77D7-49FA-AF64-8DB4AD9B1B25}" srcOrd="1" destOrd="0" presId="urn:microsoft.com/office/officeart/2005/8/layout/default"/>
    <dgm:cxn modelId="{B556357D-B681-4180-BF4B-B1E154D3607D}" type="presParOf" srcId="{DBE62DFF-5F0D-4843-BC59-0C5437C695B1}" destId="{52BEC629-B598-44D8-9746-1915A9C6D596}" srcOrd="2" destOrd="0" presId="urn:microsoft.com/office/officeart/2005/8/layout/default"/>
    <dgm:cxn modelId="{F9A835B0-4227-49C6-9011-812280FBE0C3}" type="presParOf" srcId="{DBE62DFF-5F0D-4843-BC59-0C5437C695B1}" destId="{75C268BC-95F1-4DF5-8E77-A83F3F09E6F7}" srcOrd="3" destOrd="0" presId="urn:microsoft.com/office/officeart/2005/8/layout/default"/>
    <dgm:cxn modelId="{9D7C95A8-2C5C-440B-A43B-0B264B0FC7B6}" type="presParOf" srcId="{DBE62DFF-5F0D-4843-BC59-0C5437C695B1}" destId="{1803BEB6-FC01-48DE-9D85-4D2509EC3137}" srcOrd="4" destOrd="0" presId="urn:microsoft.com/office/officeart/2005/8/layout/default"/>
    <dgm:cxn modelId="{BCA072B3-CE08-44F4-97D8-05B9F235B37D}" type="presParOf" srcId="{DBE62DFF-5F0D-4843-BC59-0C5437C695B1}" destId="{B027C022-7CBF-42D9-B523-F02B1D5F69C9}" srcOrd="5" destOrd="0" presId="urn:microsoft.com/office/officeart/2005/8/layout/default"/>
    <dgm:cxn modelId="{B6B69530-4CEB-4668-BF03-F0D7B24A9460}" type="presParOf" srcId="{DBE62DFF-5F0D-4843-BC59-0C5437C695B1}" destId="{07977878-DE76-407D-B50C-66AC471F6E3B}" srcOrd="6" destOrd="0" presId="urn:microsoft.com/office/officeart/2005/8/layout/default"/>
    <dgm:cxn modelId="{B1CE0FC2-5D1E-4ED7-8272-446FC588EF32}" type="presParOf" srcId="{DBE62DFF-5F0D-4843-BC59-0C5437C695B1}" destId="{6BEDA37C-B871-4820-987E-F8D30BD7DC16}" srcOrd="7" destOrd="0" presId="urn:microsoft.com/office/officeart/2005/8/layout/default"/>
    <dgm:cxn modelId="{650A7641-705F-4CEF-A891-0E93693F00B9}" type="presParOf" srcId="{DBE62DFF-5F0D-4843-BC59-0C5437C695B1}" destId="{C774DC9F-B999-4994-A33D-0D6C4A2E22E6}" srcOrd="8" destOrd="0" presId="urn:microsoft.com/office/officeart/2005/8/layout/default"/>
    <dgm:cxn modelId="{6755D9A0-346F-4DB4-8E3A-4E94C832E926}" type="presParOf" srcId="{DBE62DFF-5F0D-4843-BC59-0C5437C695B1}" destId="{41953DAA-A58E-4521-B552-90D976AC6444}" srcOrd="9" destOrd="0" presId="urn:microsoft.com/office/officeart/2005/8/layout/default"/>
    <dgm:cxn modelId="{A20BF14F-A1D5-47A6-8E75-EAB88C12AB56}" type="presParOf" srcId="{DBE62DFF-5F0D-4843-BC59-0C5437C695B1}" destId="{32740FAA-D72D-41C0-870B-4370932B86E7}"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66ADFA-FA3A-432A-8690-682B549C224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CCF73F17-3938-47B1-BD03-ADB68CFBB541}">
      <dgm:prSet/>
      <dgm:spPr/>
      <dgm:t>
        <a:bodyPr/>
        <a:lstStyle/>
        <a:p>
          <a:r>
            <a:rPr lang="en-GB" dirty="0"/>
            <a:t>Our PE days are</a:t>
          </a:r>
          <a:r>
            <a:rPr lang="en-GB" dirty="0" smtClean="0"/>
            <a:t>: Wednesday and Friday</a:t>
          </a:r>
        </a:p>
        <a:p>
          <a:r>
            <a:rPr lang="en-GB" dirty="0" smtClean="0"/>
            <a:t>(Summer Term Y4 will be swimming on Friday) </a:t>
          </a:r>
          <a:endParaRPr lang="en-US" dirty="0"/>
        </a:p>
      </dgm:t>
    </dgm:pt>
    <dgm:pt modelId="{5C93B6C4-9A99-444D-BFF8-2B9310246E4D}" type="parTrans" cxnId="{14A09121-9FDC-4315-82E1-9A11A2A9B72C}">
      <dgm:prSet/>
      <dgm:spPr/>
      <dgm:t>
        <a:bodyPr/>
        <a:lstStyle/>
        <a:p>
          <a:endParaRPr lang="en-US"/>
        </a:p>
      </dgm:t>
    </dgm:pt>
    <dgm:pt modelId="{49FCEC98-AEE0-4F5C-A1A4-3EFE2B42C93D}" type="sibTrans" cxnId="{14A09121-9FDC-4315-82E1-9A11A2A9B72C}">
      <dgm:prSet/>
      <dgm:spPr/>
      <dgm:t>
        <a:bodyPr/>
        <a:lstStyle/>
        <a:p>
          <a:endParaRPr lang="en-US"/>
        </a:p>
      </dgm:t>
    </dgm:pt>
    <dgm:pt modelId="{17B2071E-633D-4F7C-9BB4-5AEACEB8A68A}">
      <dgm:prSet/>
      <dgm:spPr/>
      <dgm:t>
        <a:bodyPr/>
        <a:lstStyle/>
        <a:p>
          <a:r>
            <a:rPr lang="en-GB" dirty="0"/>
            <a:t>Homework will be sent out </a:t>
          </a:r>
          <a:r>
            <a:rPr lang="en-GB" dirty="0" smtClean="0"/>
            <a:t>on Wednesday and </a:t>
          </a:r>
          <a:r>
            <a:rPr lang="en-GB" dirty="0"/>
            <a:t>be returned </a:t>
          </a:r>
          <a:r>
            <a:rPr lang="en-GB" dirty="0" smtClean="0"/>
            <a:t>by Monday.</a:t>
          </a:r>
          <a:endParaRPr lang="en-US" dirty="0"/>
        </a:p>
      </dgm:t>
    </dgm:pt>
    <dgm:pt modelId="{E6DA5288-3626-40D1-84BF-5CC318B7D69B}" type="parTrans" cxnId="{9C44FC83-DBA5-4D5D-84F4-6344996916E2}">
      <dgm:prSet/>
      <dgm:spPr/>
      <dgm:t>
        <a:bodyPr/>
        <a:lstStyle/>
        <a:p>
          <a:endParaRPr lang="en-US"/>
        </a:p>
      </dgm:t>
    </dgm:pt>
    <dgm:pt modelId="{A8E9B35A-A3FC-4278-BC9D-3AAD0012029C}" type="sibTrans" cxnId="{9C44FC83-DBA5-4D5D-84F4-6344996916E2}">
      <dgm:prSet/>
      <dgm:spPr/>
      <dgm:t>
        <a:bodyPr/>
        <a:lstStyle/>
        <a:p>
          <a:endParaRPr lang="en-US"/>
        </a:p>
      </dgm:t>
    </dgm:pt>
    <dgm:pt modelId="{9012E397-0B25-4183-B75C-49A651CB54E4}" type="pres">
      <dgm:prSet presAssocID="{F266ADFA-FA3A-432A-8690-682B549C2243}" presName="root" presStyleCnt="0">
        <dgm:presLayoutVars>
          <dgm:dir/>
          <dgm:resizeHandles val="exact"/>
        </dgm:presLayoutVars>
      </dgm:prSet>
      <dgm:spPr/>
      <dgm:t>
        <a:bodyPr/>
        <a:lstStyle/>
        <a:p>
          <a:endParaRPr lang="en-US"/>
        </a:p>
      </dgm:t>
    </dgm:pt>
    <dgm:pt modelId="{2CC69266-FDB4-4812-9DB7-AF8A17DA3DE9}" type="pres">
      <dgm:prSet presAssocID="{CCF73F17-3938-47B1-BD03-ADB68CFBB541}" presName="compNode" presStyleCnt="0"/>
      <dgm:spPr/>
    </dgm:pt>
    <dgm:pt modelId="{B1120A7D-BC83-4A93-8223-6AF7FECF9406}" type="pres">
      <dgm:prSet presAssocID="{CCF73F17-3938-47B1-BD03-ADB68CFBB541}" presName="bgRect" presStyleLbl="bgShp" presStyleIdx="0" presStyleCnt="2" custLinFactNeighborY="-22720"/>
      <dgm:spPr/>
    </dgm:pt>
    <dgm:pt modelId="{DF67F09D-8336-40A2-91CF-FCDD36575E7F}" type="pres">
      <dgm:prSet presAssocID="{CCF73F17-3938-47B1-BD03-ADB68CFBB541}" presName="iconRect" presStyleLbl="node1" presStyleIdx="0" presStyleCnt="2" custLinFactNeighborY="-3896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Tennis racket and ball"/>
        </a:ext>
      </dgm:extLst>
    </dgm:pt>
    <dgm:pt modelId="{E61D91E0-A0C9-45C1-A0D4-A54BB79A5B4A}" type="pres">
      <dgm:prSet presAssocID="{CCF73F17-3938-47B1-BD03-ADB68CFBB541}" presName="spaceRect" presStyleCnt="0"/>
      <dgm:spPr/>
    </dgm:pt>
    <dgm:pt modelId="{86776A3C-15DB-4593-A12D-97956C2C70AB}" type="pres">
      <dgm:prSet presAssocID="{CCF73F17-3938-47B1-BD03-ADB68CFBB541}" presName="parTx" presStyleLbl="revTx" presStyleIdx="0" presStyleCnt="2" custLinFactNeighborX="31" custLinFactNeighborY="-22720">
        <dgm:presLayoutVars>
          <dgm:chMax val="0"/>
          <dgm:chPref val="0"/>
        </dgm:presLayoutVars>
      </dgm:prSet>
      <dgm:spPr/>
      <dgm:t>
        <a:bodyPr/>
        <a:lstStyle/>
        <a:p>
          <a:endParaRPr lang="en-US"/>
        </a:p>
      </dgm:t>
    </dgm:pt>
    <dgm:pt modelId="{F95F67BB-4A5B-4034-B5CF-2E28156F89A0}" type="pres">
      <dgm:prSet presAssocID="{49FCEC98-AEE0-4F5C-A1A4-3EFE2B42C93D}" presName="sibTrans" presStyleCnt="0"/>
      <dgm:spPr/>
    </dgm:pt>
    <dgm:pt modelId="{0F732E5B-7FA1-4D9A-9627-15B39D3EC19A}" type="pres">
      <dgm:prSet presAssocID="{17B2071E-633D-4F7C-9BB4-5AEACEB8A68A}" presName="compNode" presStyleCnt="0"/>
      <dgm:spPr/>
    </dgm:pt>
    <dgm:pt modelId="{FFDF9074-5CEF-4F39-9F99-9340CF99D51E}" type="pres">
      <dgm:prSet presAssocID="{17B2071E-633D-4F7C-9BB4-5AEACEB8A68A}" presName="bgRect" presStyleLbl="bgShp" presStyleIdx="1" presStyleCnt="2"/>
      <dgm:spPr/>
    </dgm:pt>
    <dgm:pt modelId="{8D2D3921-D959-4A51-9902-5775F554B014}" type="pres">
      <dgm:prSet presAssocID="{17B2071E-633D-4F7C-9BB4-5AEACEB8A68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Classroom"/>
        </a:ext>
      </dgm:extLst>
    </dgm:pt>
    <dgm:pt modelId="{2C35A539-DD03-4FB0-B777-9880F88915B3}" type="pres">
      <dgm:prSet presAssocID="{17B2071E-633D-4F7C-9BB4-5AEACEB8A68A}" presName="spaceRect" presStyleCnt="0"/>
      <dgm:spPr/>
    </dgm:pt>
    <dgm:pt modelId="{B3909955-D155-4657-A0BB-76798F8DE90E}" type="pres">
      <dgm:prSet presAssocID="{17B2071E-633D-4F7C-9BB4-5AEACEB8A68A}" presName="parTx" presStyleLbl="revTx" presStyleIdx="1" presStyleCnt="2">
        <dgm:presLayoutVars>
          <dgm:chMax val="0"/>
          <dgm:chPref val="0"/>
        </dgm:presLayoutVars>
      </dgm:prSet>
      <dgm:spPr/>
      <dgm:t>
        <a:bodyPr/>
        <a:lstStyle/>
        <a:p>
          <a:endParaRPr lang="en-US"/>
        </a:p>
      </dgm:t>
    </dgm:pt>
  </dgm:ptLst>
  <dgm:cxnLst>
    <dgm:cxn modelId="{92164A62-E9E4-4E4F-BF55-A585A86FE96D}" type="presOf" srcId="{17B2071E-633D-4F7C-9BB4-5AEACEB8A68A}" destId="{B3909955-D155-4657-A0BB-76798F8DE90E}" srcOrd="0" destOrd="0" presId="urn:microsoft.com/office/officeart/2018/2/layout/IconVerticalSolidList"/>
    <dgm:cxn modelId="{9C44FC83-DBA5-4D5D-84F4-6344996916E2}" srcId="{F266ADFA-FA3A-432A-8690-682B549C2243}" destId="{17B2071E-633D-4F7C-9BB4-5AEACEB8A68A}" srcOrd="1" destOrd="0" parTransId="{E6DA5288-3626-40D1-84BF-5CC318B7D69B}" sibTransId="{A8E9B35A-A3FC-4278-BC9D-3AAD0012029C}"/>
    <dgm:cxn modelId="{22584933-2694-45E5-8C3F-01719336ED32}" type="presOf" srcId="{F266ADFA-FA3A-432A-8690-682B549C2243}" destId="{9012E397-0B25-4183-B75C-49A651CB54E4}" srcOrd="0" destOrd="0" presId="urn:microsoft.com/office/officeart/2018/2/layout/IconVerticalSolidList"/>
    <dgm:cxn modelId="{122E8B4E-F166-43EE-BF04-460E08C1A301}" type="presOf" srcId="{CCF73F17-3938-47B1-BD03-ADB68CFBB541}" destId="{86776A3C-15DB-4593-A12D-97956C2C70AB}" srcOrd="0" destOrd="0" presId="urn:microsoft.com/office/officeart/2018/2/layout/IconVerticalSolidList"/>
    <dgm:cxn modelId="{14A09121-9FDC-4315-82E1-9A11A2A9B72C}" srcId="{F266ADFA-FA3A-432A-8690-682B549C2243}" destId="{CCF73F17-3938-47B1-BD03-ADB68CFBB541}" srcOrd="0" destOrd="0" parTransId="{5C93B6C4-9A99-444D-BFF8-2B9310246E4D}" sibTransId="{49FCEC98-AEE0-4F5C-A1A4-3EFE2B42C93D}"/>
    <dgm:cxn modelId="{3A89D05B-1B6C-4953-8802-10AF2AC3350C}" type="presParOf" srcId="{9012E397-0B25-4183-B75C-49A651CB54E4}" destId="{2CC69266-FDB4-4812-9DB7-AF8A17DA3DE9}" srcOrd="0" destOrd="0" presId="urn:microsoft.com/office/officeart/2018/2/layout/IconVerticalSolidList"/>
    <dgm:cxn modelId="{FF8ACB89-CACD-4EB8-88DA-18E4D03E35EC}" type="presParOf" srcId="{2CC69266-FDB4-4812-9DB7-AF8A17DA3DE9}" destId="{B1120A7D-BC83-4A93-8223-6AF7FECF9406}" srcOrd="0" destOrd="0" presId="urn:microsoft.com/office/officeart/2018/2/layout/IconVerticalSolidList"/>
    <dgm:cxn modelId="{07B50D1D-3385-4588-9A36-33823B1DC9C5}" type="presParOf" srcId="{2CC69266-FDB4-4812-9DB7-AF8A17DA3DE9}" destId="{DF67F09D-8336-40A2-91CF-FCDD36575E7F}" srcOrd="1" destOrd="0" presId="urn:microsoft.com/office/officeart/2018/2/layout/IconVerticalSolidList"/>
    <dgm:cxn modelId="{5470263C-AF52-4966-862B-E160B94060E9}" type="presParOf" srcId="{2CC69266-FDB4-4812-9DB7-AF8A17DA3DE9}" destId="{E61D91E0-A0C9-45C1-A0D4-A54BB79A5B4A}" srcOrd="2" destOrd="0" presId="urn:microsoft.com/office/officeart/2018/2/layout/IconVerticalSolidList"/>
    <dgm:cxn modelId="{355DC735-2CF8-44A1-8647-96380F57C4D3}" type="presParOf" srcId="{2CC69266-FDB4-4812-9DB7-AF8A17DA3DE9}" destId="{86776A3C-15DB-4593-A12D-97956C2C70AB}" srcOrd="3" destOrd="0" presId="urn:microsoft.com/office/officeart/2018/2/layout/IconVerticalSolidList"/>
    <dgm:cxn modelId="{4C103BCF-B1D7-4068-8125-CEB023CDE880}" type="presParOf" srcId="{9012E397-0B25-4183-B75C-49A651CB54E4}" destId="{F95F67BB-4A5B-4034-B5CF-2E28156F89A0}" srcOrd="1" destOrd="0" presId="urn:microsoft.com/office/officeart/2018/2/layout/IconVerticalSolidList"/>
    <dgm:cxn modelId="{EA6FD110-FDB1-4E0B-819F-42988C86E86D}" type="presParOf" srcId="{9012E397-0B25-4183-B75C-49A651CB54E4}" destId="{0F732E5B-7FA1-4D9A-9627-15B39D3EC19A}" srcOrd="2" destOrd="0" presId="urn:microsoft.com/office/officeart/2018/2/layout/IconVerticalSolidList"/>
    <dgm:cxn modelId="{11DF22C5-04F3-47FE-9593-55D70B202753}" type="presParOf" srcId="{0F732E5B-7FA1-4D9A-9627-15B39D3EC19A}" destId="{FFDF9074-5CEF-4F39-9F99-9340CF99D51E}" srcOrd="0" destOrd="0" presId="urn:microsoft.com/office/officeart/2018/2/layout/IconVerticalSolidList"/>
    <dgm:cxn modelId="{97C809F8-779D-45EE-B2EA-90C302E0B639}" type="presParOf" srcId="{0F732E5B-7FA1-4D9A-9627-15B39D3EC19A}" destId="{8D2D3921-D959-4A51-9902-5775F554B014}" srcOrd="1" destOrd="0" presId="urn:microsoft.com/office/officeart/2018/2/layout/IconVerticalSolidList"/>
    <dgm:cxn modelId="{421AF0CD-2701-4F97-8C8F-D9B221CF8A44}" type="presParOf" srcId="{0F732E5B-7FA1-4D9A-9627-15B39D3EC19A}" destId="{2C35A539-DD03-4FB0-B777-9880F88915B3}" srcOrd="2" destOrd="0" presId="urn:microsoft.com/office/officeart/2018/2/layout/IconVerticalSolidList"/>
    <dgm:cxn modelId="{6E0500DE-C14E-4F33-B630-A3434F584A73}" type="presParOf" srcId="{0F732E5B-7FA1-4D9A-9627-15B39D3EC19A}" destId="{B3909955-D155-4657-A0BB-76798F8DE9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15D2E9-AE68-42E9-8E45-76B2238E6AAE}" type="doc">
      <dgm:prSet loTypeId="urn:microsoft.com/office/officeart/2005/8/layout/process4" loCatId="process" qsTypeId="urn:microsoft.com/office/officeart/2005/8/quickstyle/simple2" qsCatId="simple" csTypeId="urn:microsoft.com/office/officeart/2005/8/colors/accent1_2" csCatId="accent1"/>
      <dgm:spPr/>
      <dgm:t>
        <a:bodyPr/>
        <a:lstStyle/>
        <a:p>
          <a:endParaRPr lang="en-US"/>
        </a:p>
      </dgm:t>
    </dgm:pt>
    <dgm:pt modelId="{7BD0EC5C-A10C-45DE-9AA0-24251C6F38D5}">
      <dgm:prSet/>
      <dgm:spPr/>
      <dgm:t>
        <a:bodyPr/>
        <a:lstStyle/>
        <a:p>
          <a:r>
            <a:rPr lang="en-GB"/>
            <a:t>Absence from school has a hugely significant impact on children’s progress and attainment, their social development and their wellbeing. </a:t>
          </a:r>
          <a:endParaRPr lang="en-US"/>
        </a:p>
      </dgm:t>
    </dgm:pt>
    <dgm:pt modelId="{F92938FF-2574-476C-B854-78C6F61B6EC3}" type="parTrans" cxnId="{8D94C1DE-6F60-4E44-9554-38F1E2C87F81}">
      <dgm:prSet/>
      <dgm:spPr/>
      <dgm:t>
        <a:bodyPr/>
        <a:lstStyle/>
        <a:p>
          <a:endParaRPr lang="en-US"/>
        </a:p>
      </dgm:t>
    </dgm:pt>
    <dgm:pt modelId="{E5AF93C4-D60C-4525-9C2A-5C0AD836F001}" type="sibTrans" cxnId="{8D94C1DE-6F60-4E44-9554-38F1E2C87F81}">
      <dgm:prSet/>
      <dgm:spPr/>
      <dgm:t>
        <a:bodyPr/>
        <a:lstStyle/>
        <a:p>
          <a:endParaRPr lang="en-US"/>
        </a:p>
      </dgm:t>
    </dgm:pt>
    <dgm:pt modelId="{E17755AA-4FEB-4EDD-A0BA-93CCCBE0144A}">
      <dgm:prSet/>
      <dgm:spPr/>
      <dgm:t>
        <a:bodyPr/>
        <a:lstStyle/>
        <a:p>
          <a:r>
            <a:rPr lang="en-US"/>
            <a:t>Our school analysis of attendance and punctuality demonstrates strong links between high attendance and good progress and attainment. </a:t>
          </a:r>
        </a:p>
      </dgm:t>
    </dgm:pt>
    <dgm:pt modelId="{4E442B75-5DDF-40BF-8656-2D88AB089194}" type="parTrans" cxnId="{FA11D68C-7229-4BA7-87E4-45AD8CBFDCDF}">
      <dgm:prSet/>
      <dgm:spPr/>
      <dgm:t>
        <a:bodyPr/>
        <a:lstStyle/>
        <a:p>
          <a:endParaRPr lang="en-US"/>
        </a:p>
      </dgm:t>
    </dgm:pt>
    <dgm:pt modelId="{AEB06663-5A4D-4718-A98F-687CA7B71437}" type="sibTrans" cxnId="{FA11D68C-7229-4BA7-87E4-45AD8CBFDCDF}">
      <dgm:prSet/>
      <dgm:spPr/>
      <dgm:t>
        <a:bodyPr/>
        <a:lstStyle/>
        <a:p>
          <a:endParaRPr lang="en-US"/>
        </a:p>
      </dgm:t>
    </dgm:pt>
    <dgm:pt modelId="{72F16FD0-8F2D-4FF0-9F83-718EB068D8C9}">
      <dgm:prSet/>
      <dgm:spPr/>
      <dgm:t>
        <a:bodyPr/>
        <a:lstStyle/>
        <a:p>
          <a:r>
            <a:rPr lang="en-GB"/>
            <a:t>Please be aware that requests for taking children out of school during term time will NOT be authorised, unless circumstances are highly exceptional. 5 days unauthorised will result in a fine. (New guidance August 2024)</a:t>
          </a:r>
          <a:endParaRPr lang="en-US"/>
        </a:p>
      </dgm:t>
    </dgm:pt>
    <dgm:pt modelId="{A761DA4C-2AE1-4591-912A-C479E4122EDD}" type="parTrans" cxnId="{12271D65-4486-4DAC-BE2F-448F90463B4D}">
      <dgm:prSet/>
      <dgm:spPr/>
      <dgm:t>
        <a:bodyPr/>
        <a:lstStyle/>
        <a:p>
          <a:endParaRPr lang="en-US"/>
        </a:p>
      </dgm:t>
    </dgm:pt>
    <dgm:pt modelId="{DEE64600-95B1-42A2-B5BA-E2BF4C68A446}" type="sibTrans" cxnId="{12271D65-4486-4DAC-BE2F-448F90463B4D}">
      <dgm:prSet/>
      <dgm:spPr/>
      <dgm:t>
        <a:bodyPr/>
        <a:lstStyle/>
        <a:p>
          <a:endParaRPr lang="en-US"/>
        </a:p>
      </dgm:t>
    </dgm:pt>
    <dgm:pt modelId="{EBE32D29-12A8-482F-833A-EB14FB72FB74}">
      <dgm:prSet/>
      <dgm:spPr/>
      <dgm:t>
        <a:bodyPr/>
        <a:lstStyle/>
        <a:p>
          <a:r>
            <a:rPr lang="en-GB"/>
            <a:t>We understand, of course, absence is unavoidable in the case of sickness and very exceptional family circumstances.</a:t>
          </a:r>
          <a:endParaRPr lang="en-US"/>
        </a:p>
      </dgm:t>
    </dgm:pt>
    <dgm:pt modelId="{9CD347A8-D435-4823-9E70-B9B58B4EC5DD}" type="parTrans" cxnId="{713AB860-82F7-4B08-A4C8-B12C4969B83A}">
      <dgm:prSet/>
      <dgm:spPr/>
      <dgm:t>
        <a:bodyPr/>
        <a:lstStyle/>
        <a:p>
          <a:endParaRPr lang="en-US"/>
        </a:p>
      </dgm:t>
    </dgm:pt>
    <dgm:pt modelId="{F110B1C9-FE97-4D5D-8796-DBED5AADAACD}" type="sibTrans" cxnId="{713AB860-82F7-4B08-A4C8-B12C4969B83A}">
      <dgm:prSet/>
      <dgm:spPr/>
      <dgm:t>
        <a:bodyPr/>
        <a:lstStyle/>
        <a:p>
          <a:endParaRPr lang="en-US"/>
        </a:p>
      </dgm:t>
    </dgm:pt>
    <dgm:pt modelId="{26680FE3-5A91-4EC6-9C15-61A35ECBDB60}" type="pres">
      <dgm:prSet presAssocID="{9715D2E9-AE68-42E9-8E45-76B2238E6AAE}" presName="Name0" presStyleCnt="0">
        <dgm:presLayoutVars>
          <dgm:dir/>
          <dgm:animLvl val="lvl"/>
          <dgm:resizeHandles val="exact"/>
        </dgm:presLayoutVars>
      </dgm:prSet>
      <dgm:spPr/>
      <dgm:t>
        <a:bodyPr/>
        <a:lstStyle/>
        <a:p>
          <a:endParaRPr lang="en-US"/>
        </a:p>
      </dgm:t>
    </dgm:pt>
    <dgm:pt modelId="{B58C8CEC-66B9-4296-A649-8C68156D0919}" type="pres">
      <dgm:prSet presAssocID="{EBE32D29-12A8-482F-833A-EB14FB72FB74}" presName="boxAndChildren" presStyleCnt="0"/>
      <dgm:spPr/>
    </dgm:pt>
    <dgm:pt modelId="{C8373762-DEB6-4BDC-B87E-AE8272A42B0B}" type="pres">
      <dgm:prSet presAssocID="{EBE32D29-12A8-482F-833A-EB14FB72FB74}" presName="parentTextBox" presStyleLbl="node1" presStyleIdx="0" presStyleCnt="4"/>
      <dgm:spPr/>
      <dgm:t>
        <a:bodyPr/>
        <a:lstStyle/>
        <a:p>
          <a:endParaRPr lang="en-US"/>
        </a:p>
      </dgm:t>
    </dgm:pt>
    <dgm:pt modelId="{81904C8C-544F-4800-8454-C7EAB33288DC}" type="pres">
      <dgm:prSet presAssocID="{DEE64600-95B1-42A2-B5BA-E2BF4C68A446}" presName="sp" presStyleCnt="0"/>
      <dgm:spPr/>
    </dgm:pt>
    <dgm:pt modelId="{8D442267-8857-4DC4-B121-B8E1E29850AD}" type="pres">
      <dgm:prSet presAssocID="{72F16FD0-8F2D-4FF0-9F83-718EB068D8C9}" presName="arrowAndChildren" presStyleCnt="0"/>
      <dgm:spPr/>
    </dgm:pt>
    <dgm:pt modelId="{566761AD-5658-439D-91CF-C23DEF562533}" type="pres">
      <dgm:prSet presAssocID="{72F16FD0-8F2D-4FF0-9F83-718EB068D8C9}" presName="parentTextArrow" presStyleLbl="node1" presStyleIdx="1" presStyleCnt="4"/>
      <dgm:spPr/>
      <dgm:t>
        <a:bodyPr/>
        <a:lstStyle/>
        <a:p>
          <a:endParaRPr lang="en-US"/>
        </a:p>
      </dgm:t>
    </dgm:pt>
    <dgm:pt modelId="{0AD97693-CC25-498C-961F-0ADC42098740}" type="pres">
      <dgm:prSet presAssocID="{AEB06663-5A4D-4718-A98F-687CA7B71437}" presName="sp" presStyleCnt="0"/>
      <dgm:spPr/>
    </dgm:pt>
    <dgm:pt modelId="{981563A2-B120-4ACB-9E64-DD431593B1CC}" type="pres">
      <dgm:prSet presAssocID="{E17755AA-4FEB-4EDD-A0BA-93CCCBE0144A}" presName="arrowAndChildren" presStyleCnt="0"/>
      <dgm:spPr/>
    </dgm:pt>
    <dgm:pt modelId="{558211F2-BA3F-4E65-8C1E-8007DD2349AD}" type="pres">
      <dgm:prSet presAssocID="{E17755AA-4FEB-4EDD-A0BA-93CCCBE0144A}" presName="parentTextArrow" presStyleLbl="node1" presStyleIdx="2" presStyleCnt="4"/>
      <dgm:spPr/>
      <dgm:t>
        <a:bodyPr/>
        <a:lstStyle/>
        <a:p>
          <a:endParaRPr lang="en-US"/>
        </a:p>
      </dgm:t>
    </dgm:pt>
    <dgm:pt modelId="{A6F783BD-C952-49D6-8C6D-107904073E75}" type="pres">
      <dgm:prSet presAssocID="{E5AF93C4-D60C-4525-9C2A-5C0AD836F001}" presName="sp" presStyleCnt="0"/>
      <dgm:spPr/>
    </dgm:pt>
    <dgm:pt modelId="{589A8F58-A232-4601-B6BA-218F8B828346}" type="pres">
      <dgm:prSet presAssocID="{7BD0EC5C-A10C-45DE-9AA0-24251C6F38D5}" presName="arrowAndChildren" presStyleCnt="0"/>
      <dgm:spPr/>
    </dgm:pt>
    <dgm:pt modelId="{42895835-AD21-4E1F-961A-E371FE430A7B}" type="pres">
      <dgm:prSet presAssocID="{7BD0EC5C-A10C-45DE-9AA0-24251C6F38D5}" presName="parentTextArrow" presStyleLbl="node1" presStyleIdx="3" presStyleCnt="4"/>
      <dgm:spPr/>
      <dgm:t>
        <a:bodyPr/>
        <a:lstStyle/>
        <a:p>
          <a:endParaRPr lang="en-US"/>
        </a:p>
      </dgm:t>
    </dgm:pt>
  </dgm:ptLst>
  <dgm:cxnLst>
    <dgm:cxn modelId="{C72CDCDE-1519-40E6-AF29-AF457A4345CD}" type="presOf" srcId="{72F16FD0-8F2D-4FF0-9F83-718EB068D8C9}" destId="{566761AD-5658-439D-91CF-C23DEF562533}" srcOrd="0" destOrd="0" presId="urn:microsoft.com/office/officeart/2005/8/layout/process4"/>
    <dgm:cxn modelId="{713AB860-82F7-4B08-A4C8-B12C4969B83A}" srcId="{9715D2E9-AE68-42E9-8E45-76B2238E6AAE}" destId="{EBE32D29-12A8-482F-833A-EB14FB72FB74}" srcOrd="3" destOrd="0" parTransId="{9CD347A8-D435-4823-9E70-B9B58B4EC5DD}" sibTransId="{F110B1C9-FE97-4D5D-8796-DBED5AADAACD}"/>
    <dgm:cxn modelId="{FF111221-F5A0-4319-8E5B-814645BB7C29}" type="presOf" srcId="{9715D2E9-AE68-42E9-8E45-76B2238E6AAE}" destId="{26680FE3-5A91-4EC6-9C15-61A35ECBDB60}" srcOrd="0" destOrd="0" presId="urn:microsoft.com/office/officeart/2005/8/layout/process4"/>
    <dgm:cxn modelId="{DD7F8879-08DC-4ED5-9897-795E2F254666}" type="presOf" srcId="{E17755AA-4FEB-4EDD-A0BA-93CCCBE0144A}" destId="{558211F2-BA3F-4E65-8C1E-8007DD2349AD}" srcOrd="0" destOrd="0" presId="urn:microsoft.com/office/officeart/2005/8/layout/process4"/>
    <dgm:cxn modelId="{12271D65-4486-4DAC-BE2F-448F90463B4D}" srcId="{9715D2E9-AE68-42E9-8E45-76B2238E6AAE}" destId="{72F16FD0-8F2D-4FF0-9F83-718EB068D8C9}" srcOrd="2" destOrd="0" parTransId="{A761DA4C-2AE1-4591-912A-C479E4122EDD}" sibTransId="{DEE64600-95B1-42A2-B5BA-E2BF4C68A446}"/>
    <dgm:cxn modelId="{FA11D68C-7229-4BA7-87E4-45AD8CBFDCDF}" srcId="{9715D2E9-AE68-42E9-8E45-76B2238E6AAE}" destId="{E17755AA-4FEB-4EDD-A0BA-93CCCBE0144A}" srcOrd="1" destOrd="0" parTransId="{4E442B75-5DDF-40BF-8656-2D88AB089194}" sibTransId="{AEB06663-5A4D-4718-A98F-687CA7B71437}"/>
    <dgm:cxn modelId="{B115ACED-CDC7-413F-BF25-FB71E94D6EAB}" type="presOf" srcId="{EBE32D29-12A8-482F-833A-EB14FB72FB74}" destId="{C8373762-DEB6-4BDC-B87E-AE8272A42B0B}" srcOrd="0" destOrd="0" presId="urn:microsoft.com/office/officeart/2005/8/layout/process4"/>
    <dgm:cxn modelId="{237A9726-38F4-4A1C-A9F1-EDAC413B8126}" type="presOf" srcId="{7BD0EC5C-A10C-45DE-9AA0-24251C6F38D5}" destId="{42895835-AD21-4E1F-961A-E371FE430A7B}" srcOrd="0" destOrd="0" presId="urn:microsoft.com/office/officeart/2005/8/layout/process4"/>
    <dgm:cxn modelId="{8D94C1DE-6F60-4E44-9554-38F1E2C87F81}" srcId="{9715D2E9-AE68-42E9-8E45-76B2238E6AAE}" destId="{7BD0EC5C-A10C-45DE-9AA0-24251C6F38D5}" srcOrd="0" destOrd="0" parTransId="{F92938FF-2574-476C-B854-78C6F61B6EC3}" sibTransId="{E5AF93C4-D60C-4525-9C2A-5C0AD836F001}"/>
    <dgm:cxn modelId="{6DE0447A-A399-45FE-B52B-8D269BFF7164}" type="presParOf" srcId="{26680FE3-5A91-4EC6-9C15-61A35ECBDB60}" destId="{B58C8CEC-66B9-4296-A649-8C68156D0919}" srcOrd="0" destOrd="0" presId="urn:microsoft.com/office/officeart/2005/8/layout/process4"/>
    <dgm:cxn modelId="{E7D89F41-5120-41D9-9EFB-CF7FEAB51FD4}" type="presParOf" srcId="{B58C8CEC-66B9-4296-A649-8C68156D0919}" destId="{C8373762-DEB6-4BDC-B87E-AE8272A42B0B}" srcOrd="0" destOrd="0" presId="urn:microsoft.com/office/officeart/2005/8/layout/process4"/>
    <dgm:cxn modelId="{E9C2E39A-18F4-41A6-8871-92D4E1C303E3}" type="presParOf" srcId="{26680FE3-5A91-4EC6-9C15-61A35ECBDB60}" destId="{81904C8C-544F-4800-8454-C7EAB33288DC}" srcOrd="1" destOrd="0" presId="urn:microsoft.com/office/officeart/2005/8/layout/process4"/>
    <dgm:cxn modelId="{D67B9C06-5F30-4942-BAF5-86236FDC882D}" type="presParOf" srcId="{26680FE3-5A91-4EC6-9C15-61A35ECBDB60}" destId="{8D442267-8857-4DC4-B121-B8E1E29850AD}" srcOrd="2" destOrd="0" presId="urn:microsoft.com/office/officeart/2005/8/layout/process4"/>
    <dgm:cxn modelId="{B5D30A31-F4E2-4BB7-8734-7B2772DCEC32}" type="presParOf" srcId="{8D442267-8857-4DC4-B121-B8E1E29850AD}" destId="{566761AD-5658-439D-91CF-C23DEF562533}" srcOrd="0" destOrd="0" presId="urn:microsoft.com/office/officeart/2005/8/layout/process4"/>
    <dgm:cxn modelId="{C85D3F3D-2FF5-48F9-9BC8-93905D99E0C2}" type="presParOf" srcId="{26680FE3-5A91-4EC6-9C15-61A35ECBDB60}" destId="{0AD97693-CC25-498C-961F-0ADC42098740}" srcOrd="3" destOrd="0" presId="urn:microsoft.com/office/officeart/2005/8/layout/process4"/>
    <dgm:cxn modelId="{2E6B558F-F36B-4037-8F90-A03FA06CA95D}" type="presParOf" srcId="{26680FE3-5A91-4EC6-9C15-61A35ECBDB60}" destId="{981563A2-B120-4ACB-9E64-DD431593B1CC}" srcOrd="4" destOrd="0" presId="urn:microsoft.com/office/officeart/2005/8/layout/process4"/>
    <dgm:cxn modelId="{E6296B3C-1AE0-4A03-ADAE-3D69D0D5CE3F}" type="presParOf" srcId="{981563A2-B120-4ACB-9E64-DD431593B1CC}" destId="{558211F2-BA3F-4E65-8C1E-8007DD2349AD}" srcOrd="0" destOrd="0" presId="urn:microsoft.com/office/officeart/2005/8/layout/process4"/>
    <dgm:cxn modelId="{2EA88F0F-9F22-461A-BE5D-B93A92011F32}" type="presParOf" srcId="{26680FE3-5A91-4EC6-9C15-61A35ECBDB60}" destId="{A6F783BD-C952-49D6-8C6D-107904073E75}" srcOrd="5" destOrd="0" presId="urn:microsoft.com/office/officeart/2005/8/layout/process4"/>
    <dgm:cxn modelId="{F71D062F-2F64-49F9-9E4A-629FE37E1494}" type="presParOf" srcId="{26680FE3-5A91-4EC6-9C15-61A35ECBDB60}" destId="{589A8F58-A232-4601-B6BA-218F8B828346}" srcOrd="6" destOrd="0" presId="urn:microsoft.com/office/officeart/2005/8/layout/process4"/>
    <dgm:cxn modelId="{54185FB0-EF27-417A-B0C4-50D8AC68E372}" type="presParOf" srcId="{589A8F58-A232-4601-B6BA-218F8B828346}" destId="{42895835-AD21-4E1F-961A-E371FE430A7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CC5C9E9-25F0-4F7A-A5CC-26FA8167F0DF}"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4A32D856-4E80-46BC-AFA8-E4E6FC106D33}">
      <dgm:prSet/>
      <dgm:spPr/>
      <dgm:t>
        <a:bodyPr/>
        <a:lstStyle/>
        <a:p>
          <a:r>
            <a:rPr lang="en-GB"/>
            <a:t>We look forward to working with you and your child</a:t>
          </a:r>
          <a:endParaRPr lang="en-US"/>
        </a:p>
      </dgm:t>
    </dgm:pt>
    <dgm:pt modelId="{595A513C-7491-4287-B689-DB24FFBD5911}" type="parTrans" cxnId="{454CC7B6-271F-4DB7-B15D-17BFE75F5E73}">
      <dgm:prSet/>
      <dgm:spPr/>
      <dgm:t>
        <a:bodyPr/>
        <a:lstStyle/>
        <a:p>
          <a:endParaRPr lang="en-US"/>
        </a:p>
      </dgm:t>
    </dgm:pt>
    <dgm:pt modelId="{CD6AED1A-945A-4B27-AB29-1DDE97D35538}" type="sibTrans" cxnId="{454CC7B6-271F-4DB7-B15D-17BFE75F5E73}">
      <dgm:prSet/>
      <dgm:spPr/>
      <dgm:t>
        <a:bodyPr/>
        <a:lstStyle/>
        <a:p>
          <a:endParaRPr lang="en-US"/>
        </a:p>
      </dgm:t>
    </dgm:pt>
    <dgm:pt modelId="{E1F5369E-34CA-430A-B12E-7D77827011C1}">
      <dgm:prSet/>
      <dgm:spPr/>
      <dgm:t>
        <a:bodyPr/>
        <a:lstStyle/>
        <a:p>
          <a:r>
            <a:rPr lang="en-GB"/>
            <a:t>We are here to support and help</a:t>
          </a:r>
          <a:endParaRPr lang="en-US"/>
        </a:p>
      </dgm:t>
    </dgm:pt>
    <dgm:pt modelId="{84AE2DBF-07F7-4024-8150-AE3A89914A5C}" type="parTrans" cxnId="{2BDA9696-BBFA-478D-A0FF-C78151D1DE21}">
      <dgm:prSet/>
      <dgm:spPr/>
      <dgm:t>
        <a:bodyPr/>
        <a:lstStyle/>
        <a:p>
          <a:endParaRPr lang="en-US"/>
        </a:p>
      </dgm:t>
    </dgm:pt>
    <dgm:pt modelId="{8C119056-F508-45D5-9B51-4A489B139421}" type="sibTrans" cxnId="{2BDA9696-BBFA-478D-A0FF-C78151D1DE21}">
      <dgm:prSet/>
      <dgm:spPr/>
      <dgm:t>
        <a:bodyPr/>
        <a:lstStyle/>
        <a:p>
          <a:endParaRPr lang="en-US"/>
        </a:p>
      </dgm:t>
    </dgm:pt>
    <dgm:pt modelId="{2716F449-92E6-44B5-BC46-3E3A693BF417}">
      <dgm:prSet/>
      <dgm:spPr/>
      <dgm:t>
        <a:bodyPr/>
        <a:lstStyle/>
        <a:p>
          <a:r>
            <a:rPr lang="en-GB"/>
            <a:t>Chidlren who receive help from home do better</a:t>
          </a:r>
          <a:endParaRPr lang="en-US"/>
        </a:p>
      </dgm:t>
    </dgm:pt>
    <dgm:pt modelId="{29D6A286-8001-456F-B4D9-7242CF445A57}" type="parTrans" cxnId="{F1BACCBF-ADFC-4AE6-A249-03B811E68471}">
      <dgm:prSet/>
      <dgm:spPr/>
      <dgm:t>
        <a:bodyPr/>
        <a:lstStyle/>
        <a:p>
          <a:endParaRPr lang="en-US"/>
        </a:p>
      </dgm:t>
    </dgm:pt>
    <dgm:pt modelId="{0A91DEC6-E8C5-4390-A938-C3D4B2471829}" type="sibTrans" cxnId="{F1BACCBF-ADFC-4AE6-A249-03B811E68471}">
      <dgm:prSet/>
      <dgm:spPr/>
      <dgm:t>
        <a:bodyPr/>
        <a:lstStyle/>
        <a:p>
          <a:endParaRPr lang="en-US"/>
        </a:p>
      </dgm:t>
    </dgm:pt>
    <dgm:pt modelId="{C065025E-997B-47D1-A0E8-B4C16370871F}">
      <dgm:prSet/>
      <dgm:spPr/>
      <dgm:t>
        <a:bodyPr/>
        <a:lstStyle/>
        <a:p>
          <a:r>
            <a:rPr lang="en-GB"/>
            <a:t>We care dearly about our children and they will be loved</a:t>
          </a:r>
          <a:endParaRPr lang="en-US"/>
        </a:p>
      </dgm:t>
    </dgm:pt>
    <dgm:pt modelId="{DC9E3D28-24AF-4353-AAA9-4D27D66CCB08}" type="parTrans" cxnId="{EFFBE6DA-12E3-4A4D-A04B-09CA11F7FFCF}">
      <dgm:prSet/>
      <dgm:spPr/>
      <dgm:t>
        <a:bodyPr/>
        <a:lstStyle/>
        <a:p>
          <a:endParaRPr lang="en-US"/>
        </a:p>
      </dgm:t>
    </dgm:pt>
    <dgm:pt modelId="{038CC340-F74E-46E7-9799-AA4D960D9CF2}" type="sibTrans" cxnId="{EFFBE6DA-12E3-4A4D-A04B-09CA11F7FFCF}">
      <dgm:prSet/>
      <dgm:spPr/>
      <dgm:t>
        <a:bodyPr/>
        <a:lstStyle/>
        <a:p>
          <a:endParaRPr lang="en-US"/>
        </a:p>
      </dgm:t>
    </dgm:pt>
    <dgm:pt modelId="{DA8616CE-5835-426B-A535-3756D18BC7C9}" type="pres">
      <dgm:prSet presAssocID="{BCC5C9E9-25F0-4F7A-A5CC-26FA8167F0DF}" presName="hierChild1" presStyleCnt="0">
        <dgm:presLayoutVars>
          <dgm:chPref val="1"/>
          <dgm:dir/>
          <dgm:animOne val="branch"/>
          <dgm:animLvl val="lvl"/>
          <dgm:resizeHandles/>
        </dgm:presLayoutVars>
      </dgm:prSet>
      <dgm:spPr/>
      <dgm:t>
        <a:bodyPr/>
        <a:lstStyle/>
        <a:p>
          <a:endParaRPr lang="en-US"/>
        </a:p>
      </dgm:t>
    </dgm:pt>
    <dgm:pt modelId="{0EB99DC8-4BA1-439C-B350-FAC30F5CF183}" type="pres">
      <dgm:prSet presAssocID="{4A32D856-4E80-46BC-AFA8-E4E6FC106D33}" presName="hierRoot1" presStyleCnt="0"/>
      <dgm:spPr/>
    </dgm:pt>
    <dgm:pt modelId="{1FB939C7-38BD-4310-B373-F440559A0401}" type="pres">
      <dgm:prSet presAssocID="{4A32D856-4E80-46BC-AFA8-E4E6FC106D33}" presName="composite" presStyleCnt="0"/>
      <dgm:spPr/>
    </dgm:pt>
    <dgm:pt modelId="{A4B3B6AB-BD7C-46E0-8E35-E79C1778E11F}" type="pres">
      <dgm:prSet presAssocID="{4A32D856-4E80-46BC-AFA8-E4E6FC106D33}" presName="background" presStyleLbl="node0" presStyleIdx="0" presStyleCnt="4"/>
      <dgm:spPr/>
    </dgm:pt>
    <dgm:pt modelId="{546BE9FA-C183-48A1-82EF-DCA70834D040}" type="pres">
      <dgm:prSet presAssocID="{4A32D856-4E80-46BC-AFA8-E4E6FC106D33}" presName="text" presStyleLbl="fgAcc0" presStyleIdx="0" presStyleCnt="4">
        <dgm:presLayoutVars>
          <dgm:chPref val="3"/>
        </dgm:presLayoutVars>
      </dgm:prSet>
      <dgm:spPr/>
      <dgm:t>
        <a:bodyPr/>
        <a:lstStyle/>
        <a:p>
          <a:endParaRPr lang="en-US"/>
        </a:p>
      </dgm:t>
    </dgm:pt>
    <dgm:pt modelId="{953143F3-2AE2-4F31-8067-03F6662DBE59}" type="pres">
      <dgm:prSet presAssocID="{4A32D856-4E80-46BC-AFA8-E4E6FC106D33}" presName="hierChild2" presStyleCnt="0"/>
      <dgm:spPr/>
    </dgm:pt>
    <dgm:pt modelId="{7A314AB9-1E2D-496D-BE19-8D162276E930}" type="pres">
      <dgm:prSet presAssocID="{E1F5369E-34CA-430A-B12E-7D77827011C1}" presName="hierRoot1" presStyleCnt="0"/>
      <dgm:spPr/>
    </dgm:pt>
    <dgm:pt modelId="{3A8F4D2D-1AD9-4933-ACF1-14F88149959D}" type="pres">
      <dgm:prSet presAssocID="{E1F5369E-34CA-430A-B12E-7D77827011C1}" presName="composite" presStyleCnt="0"/>
      <dgm:spPr/>
    </dgm:pt>
    <dgm:pt modelId="{4FFC5C10-9327-43D9-9A5B-F0B6E46103A3}" type="pres">
      <dgm:prSet presAssocID="{E1F5369E-34CA-430A-B12E-7D77827011C1}" presName="background" presStyleLbl="node0" presStyleIdx="1" presStyleCnt="4"/>
      <dgm:spPr/>
    </dgm:pt>
    <dgm:pt modelId="{AFD0D52F-6FA7-4987-9A9B-67A889B30734}" type="pres">
      <dgm:prSet presAssocID="{E1F5369E-34CA-430A-B12E-7D77827011C1}" presName="text" presStyleLbl="fgAcc0" presStyleIdx="1" presStyleCnt="4">
        <dgm:presLayoutVars>
          <dgm:chPref val="3"/>
        </dgm:presLayoutVars>
      </dgm:prSet>
      <dgm:spPr/>
      <dgm:t>
        <a:bodyPr/>
        <a:lstStyle/>
        <a:p>
          <a:endParaRPr lang="en-US"/>
        </a:p>
      </dgm:t>
    </dgm:pt>
    <dgm:pt modelId="{1478CBB1-B464-452B-8D17-ED2FC4565378}" type="pres">
      <dgm:prSet presAssocID="{E1F5369E-34CA-430A-B12E-7D77827011C1}" presName="hierChild2" presStyleCnt="0"/>
      <dgm:spPr/>
    </dgm:pt>
    <dgm:pt modelId="{92ED0877-B1F7-4EF0-80A9-925877C39E7C}" type="pres">
      <dgm:prSet presAssocID="{2716F449-92E6-44B5-BC46-3E3A693BF417}" presName="hierRoot1" presStyleCnt="0"/>
      <dgm:spPr/>
    </dgm:pt>
    <dgm:pt modelId="{CB40A1F8-6532-4814-9C0C-5118193426B0}" type="pres">
      <dgm:prSet presAssocID="{2716F449-92E6-44B5-BC46-3E3A693BF417}" presName="composite" presStyleCnt="0"/>
      <dgm:spPr/>
    </dgm:pt>
    <dgm:pt modelId="{DE1BE5A2-F249-469A-A710-945D6C8BBA74}" type="pres">
      <dgm:prSet presAssocID="{2716F449-92E6-44B5-BC46-3E3A693BF417}" presName="background" presStyleLbl="node0" presStyleIdx="2" presStyleCnt="4"/>
      <dgm:spPr/>
    </dgm:pt>
    <dgm:pt modelId="{FFEC8DF5-ED2C-45C3-B806-6553C65B7AB5}" type="pres">
      <dgm:prSet presAssocID="{2716F449-92E6-44B5-BC46-3E3A693BF417}" presName="text" presStyleLbl="fgAcc0" presStyleIdx="2" presStyleCnt="4">
        <dgm:presLayoutVars>
          <dgm:chPref val="3"/>
        </dgm:presLayoutVars>
      </dgm:prSet>
      <dgm:spPr/>
      <dgm:t>
        <a:bodyPr/>
        <a:lstStyle/>
        <a:p>
          <a:endParaRPr lang="en-US"/>
        </a:p>
      </dgm:t>
    </dgm:pt>
    <dgm:pt modelId="{B95EB2F4-64B2-44F8-87C0-635253039E68}" type="pres">
      <dgm:prSet presAssocID="{2716F449-92E6-44B5-BC46-3E3A693BF417}" presName="hierChild2" presStyleCnt="0"/>
      <dgm:spPr/>
    </dgm:pt>
    <dgm:pt modelId="{9D2A30E6-4D13-4545-AAB2-C706F9E65C15}" type="pres">
      <dgm:prSet presAssocID="{C065025E-997B-47D1-A0E8-B4C16370871F}" presName="hierRoot1" presStyleCnt="0"/>
      <dgm:spPr/>
    </dgm:pt>
    <dgm:pt modelId="{F99D18F2-5584-4B32-98CD-21462303755D}" type="pres">
      <dgm:prSet presAssocID="{C065025E-997B-47D1-A0E8-B4C16370871F}" presName="composite" presStyleCnt="0"/>
      <dgm:spPr/>
    </dgm:pt>
    <dgm:pt modelId="{9CE18388-3143-4E47-838A-31FD9C52D986}" type="pres">
      <dgm:prSet presAssocID="{C065025E-997B-47D1-A0E8-B4C16370871F}" presName="background" presStyleLbl="node0" presStyleIdx="3" presStyleCnt="4"/>
      <dgm:spPr/>
    </dgm:pt>
    <dgm:pt modelId="{896A65D6-07FD-459A-A040-0354F28926B5}" type="pres">
      <dgm:prSet presAssocID="{C065025E-997B-47D1-A0E8-B4C16370871F}" presName="text" presStyleLbl="fgAcc0" presStyleIdx="3" presStyleCnt="4">
        <dgm:presLayoutVars>
          <dgm:chPref val="3"/>
        </dgm:presLayoutVars>
      </dgm:prSet>
      <dgm:spPr/>
      <dgm:t>
        <a:bodyPr/>
        <a:lstStyle/>
        <a:p>
          <a:endParaRPr lang="en-US"/>
        </a:p>
      </dgm:t>
    </dgm:pt>
    <dgm:pt modelId="{86335C6C-B14B-482A-8A81-6810E886378A}" type="pres">
      <dgm:prSet presAssocID="{C065025E-997B-47D1-A0E8-B4C16370871F}" presName="hierChild2" presStyleCnt="0"/>
      <dgm:spPr/>
    </dgm:pt>
  </dgm:ptLst>
  <dgm:cxnLst>
    <dgm:cxn modelId="{454CC7B6-271F-4DB7-B15D-17BFE75F5E73}" srcId="{BCC5C9E9-25F0-4F7A-A5CC-26FA8167F0DF}" destId="{4A32D856-4E80-46BC-AFA8-E4E6FC106D33}" srcOrd="0" destOrd="0" parTransId="{595A513C-7491-4287-B689-DB24FFBD5911}" sibTransId="{CD6AED1A-945A-4B27-AB29-1DDE97D35538}"/>
    <dgm:cxn modelId="{EFFBE6DA-12E3-4A4D-A04B-09CA11F7FFCF}" srcId="{BCC5C9E9-25F0-4F7A-A5CC-26FA8167F0DF}" destId="{C065025E-997B-47D1-A0E8-B4C16370871F}" srcOrd="3" destOrd="0" parTransId="{DC9E3D28-24AF-4353-AAA9-4D27D66CCB08}" sibTransId="{038CC340-F74E-46E7-9799-AA4D960D9CF2}"/>
    <dgm:cxn modelId="{C9BE8507-3096-4C5D-9958-EBFBC5CD8508}" type="presOf" srcId="{4A32D856-4E80-46BC-AFA8-E4E6FC106D33}" destId="{546BE9FA-C183-48A1-82EF-DCA70834D040}" srcOrd="0" destOrd="0" presId="urn:microsoft.com/office/officeart/2005/8/layout/hierarchy1"/>
    <dgm:cxn modelId="{6A058346-3B84-49B5-80B1-80D973A78DA4}" type="presOf" srcId="{BCC5C9E9-25F0-4F7A-A5CC-26FA8167F0DF}" destId="{DA8616CE-5835-426B-A535-3756D18BC7C9}" srcOrd="0" destOrd="0" presId="urn:microsoft.com/office/officeart/2005/8/layout/hierarchy1"/>
    <dgm:cxn modelId="{B21CC907-1191-4DEF-A778-47CFDAF28D56}" type="presOf" srcId="{C065025E-997B-47D1-A0E8-B4C16370871F}" destId="{896A65D6-07FD-459A-A040-0354F28926B5}" srcOrd="0" destOrd="0" presId="urn:microsoft.com/office/officeart/2005/8/layout/hierarchy1"/>
    <dgm:cxn modelId="{F1BACCBF-ADFC-4AE6-A249-03B811E68471}" srcId="{BCC5C9E9-25F0-4F7A-A5CC-26FA8167F0DF}" destId="{2716F449-92E6-44B5-BC46-3E3A693BF417}" srcOrd="2" destOrd="0" parTransId="{29D6A286-8001-456F-B4D9-7242CF445A57}" sibTransId="{0A91DEC6-E8C5-4390-A938-C3D4B2471829}"/>
    <dgm:cxn modelId="{B5F38A5E-FE3D-4ACA-BE42-7F9A95795F68}" type="presOf" srcId="{E1F5369E-34CA-430A-B12E-7D77827011C1}" destId="{AFD0D52F-6FA7-4987-9A9B-67A889B30734}" srcOrd="0" destOrd="0" presId="urn:microsoft.com/office/officeart/2005/8/layout/hierarchy1"/>
    <dgm:cxn modelId="{2BDA9696-BBFA-478D-A0FF-C78151D1DE21}" srcId="{BCC5C9E9-25F0-4F7A-A5CC-26FA8167F0DF}" destId="{E1F5369E-34CA-430A-B12E-7D77827011C1}" srcOrd="1" destOrd="0" parTransId="{84AE2DBF-07F7-4024-8150-AE3A89914A5C}" sibTransId="{8C119056-F508-45D5-9B51-4A489B139421}"/>
    <dgm:cxn modelId="{F197BD16-5BF7-43D5-96B4-BE7A61FF3C95}" type="presOf" srcId="{2716F449-92E6-44B5-BC46-3E3A693BF417}" destId="{FFEC8DF5-ED2C-45C3-B806-6553C65B7AB5}" srcOrd="0" destOrd="0" presId="urn:microsoft.com/office/officeart/2005/8/layout/hierarchy1"/>
    <dgm:cxn modelId="{EF11B6D6-93DE-4EF0-95CE-FFAA2ACA858D}" type="presParOf" srcId="{DA8616CE-5835-426B-A535-3756D18BC7C9}" destId="{0EB99DC8-4BA1-439C-B350-FAC30F5CF183}" srcOrd="0" destOrd="0" presId="urn:microsoft.com/office/officeart/2005/8/layout/hierarchy1"/>
    <dgm:cxn modelId="{2A6A6E29-BCC3-4F77-95DC-6E428A7154B3}" type="presParOf" srcId="{0EB99DC8-4BA1-439C-B350-FAC30F5CF183}" destId="{1FB939C7-38BD-4310-B373-F440559A0401}" srcOrd="0" destOrd="0" presId="urn:microsoft.com/office/officeart/2005/8/layout/hierarchy1"/>
    <dgm:cxn modelId="{62004964-9B70-4914-B728-0186655F1E40}" type="presParOf" srcId="{1FB939C7-38BD-4310-B373-F440559A0401}" destId="{A4B3B6AB-BD7C-46E0-8E35-E79C1778E11F}" srcOrd="0" destOrd="0" presId="urn:microsoft.com/office/officeart/2005/8/layout/hierarchy1"/>
    <dgm:cxn modelId="{943A97F3-3960-4C68-8851-922B39A7C931}" type="presParOf" srcId="{1FB939C7-38BD-4310-B373-F440559A0401}" destId="{546BE9FA-C183-48A1-82EF-DCA70834D040}" srcOrd="1" destOrd="0" presId="urn:microsoft.com/office/officeart/2005/8/layout/hierarchy1"/>
    <dgm:cxn modelId="{EF00A737-CD33-45A1-8594-993CD871BD7F}" type="presParOf" srcId="{0EB99DC8-4BA1-439C-B350-FAC30F5CF183}" destId="{953143F3-2AE2-4F31-8067-03F6662DBE59}" srcOrd="1" destOrd="0" presId="urn:microsoft.com/office/officeart/2005/8/layout/hierarchy1"/>
    <dgm:cxn modelId="{3CFFB71B-D250-47BB-8C17-A6233B9907A6}" type="presParOf" srcId="{DA8616CE-5835-426B-A535-3756D18BC7C9}" destId="{7A314AB9-1E2D-496D-BE19-8D162276E930}" srcOrd="1" destOrd="0" presId="urn:microsoft.com/office/officeart/2005/8/layout/hierarchy1"/>
    <dgm:cxn modelId="{FAAD5A57-C407-4296-A36A-98EB30769C72}" type="presParOf" srcId="{7A314AB9-1E2D-496D-BE19-8D162276E930}" destId="{3A8F4D2D-1AD9-4933-ACF1-14F88149959D}" srcOrd="0" destOrd="0" presId="urn:microsoft.com/office/officeart/2005/8/layout/hierarchy1"/>
    <dgm:cxn modelId="{3451EBFA-2E11-48AD-8981-B6BC22455B78}" type="presParOf" srcId="{3A8F4D2D-1AD9-4933-ACF1-14F88149959D}" destId="{4FFC5C10-9327-43D9-9A5B-F0B6E46103A3}" srcOrd="0" destOrd="0" presId="urn:microsoft.com/office/officeart/2005/8/layout/hierarchy1"/>
    <dgm:cxn modelId="{6EA32144-A5EF-4F93-A344-513FFB2CB81E}" type="presParOf" srcId="{3A8F4D2D-1AD9-4933-ACF1-14F88149959D}" destId="{AFD0D52F-6FA7-4987-9A9B-67A889B30734}" srcOrd="1" destOrd="0" presId="urn:microsoft.com/office/officeart/2005/8/layout/hierarchy1"/>
    <dgm:cxn modelId="{5955D4DA-795A-4C9A-87D0-48AE9AA2B49F}" type="presParOf" srcId="{7A314AB9-1E2D-496D-BE19-8D162276E930}" destId="{1478CBB1-B464-452B-8D17-ED2FC4565378}" srcOrd="1" destOrd="0" presId="urn:microsoft.com/office/officeart/2005/8/layout/hierarchy1"/>
    <dgm:cxn modelId="{69676023-8EBC-4BDA-938B-5E449AED4BA4}" type="presParOf" srcId="{DA8616CE-5835-426B-A535-3756D18BC7C9}" destId="{92ED0877-B1F7-4EF0-80A9-925877C39E7C}" srcOrd="2" destOrd="0" presId="urn:microsoft.com/office/officeart/2005/8/layout/hierarchy1"/>
    <dgm:cxn modelId="{96FFD63C-E727-4D07-95D0-FB5220215115}" type="presParOf" srcId="{92ED0877-B1F7-4EF0-80A9-925877C39E7C}" destId="{CB40A1F8-6532-4814-9C0C-5118193426B0}" srcOrd="0" destOrd="0" presId="urn:microsoft.com/office/officeart/2005/8/layout/hierarchy1"/>
    <dgm:cxn modelId="{6583DF85-0CBD-4E9C-B1D5-C21FB430C99E}" type="presParOf" srcId="{CB40A1F8-6532-4814-9C0C-5118193426B0}" destId="{DE1BE5A2-F249-469A-A710-945D6C8BBA74}" srcOrd="0" destOrd="0" presId="urn:microsoft.com/office/officeart/2005/8/layout/hierarchy1"/>
    <dgm:cxn modelId="{C18B0192-7A8A-4D30-986C-6060C419A5B5}" type="presParOf" srcId="{CB40A1F8-6532-4814-9C0C-5118193426B0}" destId="{FFEC8DF5-ED2C-45C3-B806-6553C65B7AB5}" srcOrd="1" destOrd="0" presId="urn:microsoft.com/office/officeart/2005/8/layout/hierarchy1"/>
    <dgm:cxn modelId="{51CAEF7B-956B-4B03-A731-0560E8C63515}" type="presParOf" srcId="{92ED0877-B1F7-4EF0-80A9-925877C39E7C}" destId="{B95EB2F4-64B2-44F8-87C0-635253039E68}" srcOrd="1" destOrd="0" presId="urn:microsoft.com/office/officeart/2005/8/layout/hierarchy1"/>
    <dgm:cxn modelId="{EE77C885-BAA3-43A1-ACD2-EF16B77C65EA}" type="presParOf" srcId="{DA8616CE-5835-426B-A535-3756D18BC7C9}" destId="{9D2A30E6-4D13-4545-AAB2-C706F9E65C15}" srcOrd="3" destOrd="0" presId="urn:microsoft.com/office/officeart/2005/8/layout/hierarchy1"/>
    <dgm:cxn modelId="{6089A014-0B75-4836-852F-D5947D0A14BB}" type="presParOf" srcId="{9D2A30E6-4D13-4545-AAB2-C706F9E65C15}" destId="{F99D18F2-5584-4B32-98CD-21462303755D}" srcOrd="0" destOrd="0" presId="urn:microsoft.com/office/officeart/2005/8/layout/hierarchy1"/>
    <dgm:cxn modelId="{DEBB5B78-969E-4D95-9166-C749496B6E7C}" type="presParOf" srcId="{F99D18F2-5584-4B32-98CD-21462303755D}" destId="{9CE18388-3143-4E47-838A-31FD9C52D986}" srcOrd="0" destOrd="0" presId="urn:microsoft.com/office/officeart/2005/8/layout/hierarchy1"/>
    <dgm:cxn modelId="{C2D5944D-6813-4F11-907A-09C98E5AEECC}" type="presParOf" srcId="{F99D18F2-5584-4B32-98CD-21462303755D}" destId="{896A65D6-07FD-459A-A040-0354F28926B5}" srcOrd="1" destOrd="0" presId="urn:microsoft.com/office/officeart/2005/8/layout/hierarchy1"/>
    <dgm:cxn modelId="{E6CBF128-2118-43B0-B23D-34CE7F482B30}" type="presParOf" srcId="{9D2A30E6-4D13-4545-AAB2-C706F9E65C15}" destId="{86335C6C-B14B-482A-8A81-6810E88637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50F1B-8821-4ADE-B0D9-89FFDC47B54B}">
      <dsp:nvSpPr>
        <dsp:cNvPr id="0" name=""/>
        <dsp:cNvSpPr/>
      </dsp:nvSpPr>
      <dsp:spPr>
        <a:xfrm>
          <a:off x="1205" y="452951"/>
          <a:ext cx="4230197" cy="2686175"/>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9A37BFF-58CA-485D-B47F-68EE849CCAD5}">
      <dsp:nvSpPr>
        <dsp:cNvPr id="0" name=""/>
        <dsp:cNvSpPr/>
      </dsp:nvSpPr>
      <dsp:spPr>
        <a:xfrm>
          <a:off x="471227" y="899472"/>
          <a:ext cx="4230197" cy="26861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dirty="0"/>
            <a:t>To share with parents what life will be like this year.</a:t>
          </a:r>
          <a:endParaRPr lang="en-US" sz="3200" kern="1200" dirty="0"/>
        </a:p>
      </dsp:txBody>
      <dsp:txXfrm>
        <a:off x="549902" y="978147"/>
        <a:ext cx="4072847" cy="2528825"/>
      </dsp:txXfrm>
    </dsp:sp>
    <dsp:sp modelId="{3D9A04B8-3077-4851-944C-0ABEF1A1F28B}">
      <dsp:nvSpPr>
        <dsp:cNvPr id="0" name=""/>
        <dsp:cNvSpPr/>
      </dsp:nvSpPr>
      <dsp:spPr>
        <a:xfrm>
          <a:off x="5171446" y="452951"/>
          <a:ext cx="4230197" cy="2686175"/>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D4807E0D-1B6B-43E8-84DC-0326DECC68D8}">
      <dsp:nvSpPr>
        <dsp:cNvPr id="0" name=""/>
        <dsp:cNvSpPr/>
      </dsp:nvSpPr>
      <dsp:spPr>
        <a:xfrm>
          <a:off x="5641468" y="899472"/>
          <a:ext cx="4230197" cy="26861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a:t>To share ways in which we can work together to get the very best outcome for the children.</a:t>
          </a:r>
          <a:endParaRPr lang="en-US" sz="3200" kern="1200"/>
        </a:p>
      </dsp:txBody>
      <dsp:txXfrm>
        <a:off x="5720143" y="978147"/>
        <a:ext cx="4072847" cy="25288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1313A-7BF7-479B-AA44-D15A9C066785}">
      <dsp:nvSpPr>
        <dsp:cNvPr id="0" name=""/>
        <dsp:cNvSpPr/>
      </dsp:nvSpPr>
      <dsp:spPr>
        <a:xfrm>
          <a:off x="0"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The Designated Safeguarding Lead (DSL) at St Ignatius Primary School is Mrs E. O’Neill (Deputy Headteacher).</a:t>
          </a:r>
          <a:endParaRPr lang="en-US" sz="2000" kern="1200"/>
        </a:p>
      </dsp:txBody>
      <dsp:txXfrm>
        <a:off x="0" y="13873"/>
        <a:ext cx="3085272" cy="1851163"/>
      </dsp:txXfrm>
    </dsp:sp>
    <dsp:sp modelId="{52BEC629-B598-44D8-9746-1915A9C6D596}">
      <dsp:nvSpPr>
        <dsp:cNvPr id="0" name=""/>
        <dsp:cNvSpPr/>
      </dsp:nvSpPr>
      <dsp:spPr>
        <a:xfrm>
          <a:off x="3393799"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a:t>Deputy Designated Safeguarding Leads are:</a:t>
          </a:r>
          <a:endParaRPr lang="en-US" sz="2000" kern="1200"/>
        </a:p>
      </dsp:txBody>
      <dsp:txXfrm>
        <a:off x="3393799" y="13873"/>
        <a:ext cx="3085272" cy="1851163"/>
      </dsp:txXfrm>
    </dsp:sp>
    <dsp:sp modelId="{1803BEB6-FC01-48DE-9D85-4D2509EC3137}">
      <dsp:nvSpPr>
        <dsp:cNvPr id="0" name=""/>
        <dsp:cNvSpPr/>
      </dsp:nvSpPr>
      <dsp:spPr>
        <a:xfrm>
          <a:off x="6787598" y="1387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Mrs H.  Murphy</a:t>
          </a:r>
        </a:p>
      </dsp:txBody>
      <dsp:txXfrm>
        <a:off x="6787598" y="13873"/>
        <a:ext cx="3085272" cy="1851163"/>
      </dsp:txXfrm>
    </dsp:sp>
    <dsp:sp modelId="{07977878-DE76-407D-B50C-66AC471F6E3B}">
      <dsp:nvSpPr>
        <dsp:cNvPr id="0" name=""/>
        <dsp:cNvSpPr/>
      </dsp:nvSpPr>
      <dsp:spPr>
        <a:xfrm>
          <a:off x="0"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Miss T. Frew</a:t>
          </a:r>
        </a:p>
      </dsp:txBody>
      <dsp:txXfrm>
        <a:off x="0" y="2173563"/>
        <a:ext cx="3085272" cy="1851163"/>
      </dsp:txXfrm>
    </dsp:sp>
    <dsp:sp modelId="{C774DC9F-B999-4994-A33D-0D6C4A2E22E6}">
      <dsp:nvSpPr>
        <dsp:cNvPr id="0" name=""/>
        <dsp:cNvSpPr/>
      </dsp:nvSpPr>
      <dsp:spPr>
        <a:xfrm>
          <a:off x="3393799"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i="1" kern="1200"/>
            <a:t>No child should suffer harm, either at home or at school. Everyone who works in our school has a responsibility to make sure that all our young people are safe.</a:t>
          </a:r>
          <a:endParaRPr lang="en-US" sz="2000" kern="1200"/>
        </a:p>
      </dsp:txBody>
      <dsp:txXfrm>
        <a:off x="3393799" y="2173563"/>
        <a:ext cx="3085272" cy="1851163"/>
      </dsp:txXfrm>
    </dsp:sp>
    <dsp:sp modelId="{32740FAA-D72D-41C0-870B-4370932B86E7}">
      <dsp:nvSpPr>
        <dsp:cNvPr id="0" name=""/>
        <dsp:cNvSpPr/>
      </dsp:nvSpPr>
      <dsp:spPr>
        <a:xfrm>
          <a:off x="6787598" y="2173563"/>
          <a:ext cx="3085272" cy="1851163"/>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i="1" kern="1200"/>
            <a:t>If you are worried about the safety of your child or any young person in our school, you must report this to the DSL.</a:t>
          </a:r>
          <a:endParaRPr lang="en-US" sz="2000" kern="1200"/>
        </a:p>
      </dsp:txBody>
      <dsp:txXfrm>
        <a:off x="6787598" y="2173563"/>
        <a:ext cx="3085272" cy="18511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120A7D-BC83-4A93-8223-6AF7FECF9406}">
      <dsp:nvSpPr>
        <dsp:cNvPr id="0" name=""/>
        <dsp:cNvSpPr/>
      </dsp:nvSpPr>
      <dsp:spPr>
        <a:xfrm>
          <a:off x="0" y="381001"/>
          <a:ext cx="9872871" cy="1211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67F09D-8336-40A2-91CF-FCDD36575E7F}">
      <dsp:nvSpPr>
        <dsp:cNvPr id="0" name=""/>
        <dsp:cNvSpPr/>
      </dsp:nvSpPr>
      <dsp:spPr>
        <a:xfrm>
          <a:off x="366502" y="669227"/>
          <a:ext cx="666369" cy="6663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776A3C-15DB-4593-A12D-97956C2C70AB}">
      <dsp:nvSpPr>
        <dsp:cNvPr id="0" name=""/>
        <dsp:cNvSpPr/>
      </dsp:nvSpPr>
      <dsp:spPr>
        <a:xfrm>
          <a:off x="1399374" y="381001"/>
          <a:ext cx="8473496" cy="121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26" tIns="128226" rIns="128226" bIns="128226" numCol="1" spcCol="1270" anchor="ctr" anchorCtr="0">
          <a:noAutofit/>
        </a:bodyPr>
        <a:lstStyle/>
        <a:p>
          <a:pPr lvl="0" algn="l" defTabSz="1111250">
            <a:lnSpc>
              <a:spcPct val="90000"/>
            </a:lnSpc>
            <a:spcBef>
              <a:spcPct val="0"/>
            </a:spcBef>
            <a:spcAft>
              <a:spcPct val="35000"/>
            </a:spcAft>
          </a:pPr>
          <a:r>
            <a:rPr lang="en-GB" sz="2500" kern="1200" dirty="0"/>
            <a:t>Our PE days are</a:t>
          </a:r>
          <a:r>
            <a:rPr lang="en-GB" sz="2500" kern="1200" dirty="0" smtClean="0"/>
            <a:t>: Wednesday and Friday</a:t>
          </a:r>
        </a:p>
        <a:p>
          <a:pPr lvl="0" algn="l" defTabSz="1111250">
            <a:lnSpc>
              <a:spcPct val="90000"/>
            </a:lnSpc>
            <a:spcBef>
              <a:spcPct val="0"/>
            </a:spcBef>
            <a:spcAft>
              <a:spcPct val="35000"/>
            </a:spcAft>
          </a:pPr>
          <a:r>
            <a:rPr lang="en-GB" sz="2500" kern="1200" dirty="0" smtClean="0"/>
            <a:t>(Summer Term Y4 will be swimming on Friday) </a:t>
          </a:r>
          <a:endParaRPr lang="en-US" sz="2500" kern="1200" dirty="0"/>
        </a:p>
      </dsp:txBody>
      <dsp:txXfrm>
        <a:off x="1399374" y="381001"/>
        <a:ext cx="8473496" cy="1211580"/>
      </dsp:txXfrm>
    </dsp:sp>
    <dsp:sp modelId="{FFDF9074-5CEF-4F39-9F99-9340CF99D51E}">
      <dsp:nvSpPr>
        <dsp:cNvPr id="0" name=""/>
        <dsp:cNvSpPr/>
      </dsp:nvSpPr>
      <dsp:spPr>
        <a:xfrm>
          <a:off x="0" y="2170747"/>
          <a:ext cx="9872871" cy="1211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2D3921-D959-4A51-9902-5775F554B014}">
      <dsp:nvSpPr>
        <dsp:cNvPr id="0" name=""/>
        <dsp:cNvSpPr/>
      </dsp:nvSpPr>
      <dsp:spPr>
        <a:xfrm>
          <a:off x="366502" y="2443352"/>
          <a:ext cx="666369" cy="6663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909955-D155-4657-A0BB-76798F8DE90E}">
      <dsp:nvSpPr>
        <dsp:cNvPr id="0" name=""/>
        <dsp:cNvSpPr/>
      </dsp:nvSpPr>
      <dsp:spPr>
        <a:xfrm>
          <a:off x="1399374" y="2170747"/>
          <a:ext cx="8473496" cy="1211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26" tIns="128226" rIns="128226" bIns="128226" numCol="1" spcCol="1270" anchor="ctr" anchorCtr="0">
          <a:noAutofit/>
        </a:bodyPr>
        <a:lstStyle/>
        <a:p>
          <a:pPr lvl="0" algn="l" defTabSz="1111250">
            <a:lnSpc>
              <a:spcPct val="90000"/>
            </a:lnSpc>
            <a:spcBef>
              <a:spcPct val="0"/>
            </a:spcBef>
            <a:spcAft>
              <a:spcPct val="35000"/>
            </a:spcAft>
          </a:pPr>
          <a:r>
            <a:rPr lang="en-GB" sz="2500" kern="1200" dirty="0"/>
            <a:t>Homework will be sent out </a:t>
          </a:r>
          <a:r>
            <a:rPr lang="en-GB" sz="2500" kern="1200" dirty="0" smtClean="0"/>
            <a:t>on Wednesday and </a:t>
          </a:r>
          <a:r>
            <a:rPr lang="en-GB" sz="2500" kern="1200" dirty="0"/>
            <a:t>be returned </a:t>
          </a:r>
          <a:r>
            <a:rPr lang="en-GB" sz="2500" kern="1200" dirty="0" smtClean="0"/>
            <a:t>by Monday.</a:t>
          </a:r>
          <a:endParaRPr lang="en-US" sz="2500" kern="1200" dirty="0"/>
        </a:p>
      </dsp:txBody>
      <dsp:txXfrm>
        <a:off x="1399374" y="2170747"/>
        <a:ext cx="8473496" cy="12115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73762-DEB6-4BDC-B87E-AE8272A42B0B}">
      <dsp:nvSpPr>
        <dsp:cNvPr id="0" name=""/>
        <dsp:cNvSpPr/>
      </dsp:nvSpPr>
      <dsp:spPr>
        <a:xfrm>
          <a:off x="0" y="3312527"/>
          <a:ext cx="9872871" cy="724699"/>
        </a:xfrm>
        <a:prstGeom prst="rec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We understand, of course, absence is unavoidable in the case of sickness and very exceptional family circumstances.</a:t>
          </a:r>
          <a:endParaRPr lang="en-US" sz="1600" kern="1200"/>
        </a:p>
      </dsp:txBody>
      <dsp:txXfrm>
        <a:off x="0" y="3312527"/>
        <a:ext cx="9872871" cy="724699"/>
      </dsp:txXfrm>
    </dsp:sp>
    <dsp:sp modelId="{566761AD-5658-439D-91CF-C23DEF562533}">
      <dsp:nvSpPr>
        <dsp:cNvPr id="0" name=""/>
        <dsp:cNvSpPr/>
      </dsp:nvSpPr>
      <dsp:spPr>
        <a:xfrm rot="10800000">
          <a:off x="0" y="2208809"/>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Please be aware that requests for taking children out of school during term time will NOT be authorised, unless circumstances are highly exceptional. 5 days unauthorised will result in a fine. (New guidance August 2024)</a:t>
          </a:r>
          <a:endParaRPr lang="en-US" sz="1600" kern="1200"/>
        </a:p>
      </dsp:txBody>
      <dsp:txXfrm rot="10800000">
        <a:off x="0" y="2208809"/>
        <a:ext cx="9872871" cy="724226"/>
      </dsp:txXfrm>
    </dsp:sp>
    <dsp:sp modelId="{558211F2-BA3F-4E65-8C1E-8007DD2349AD}">
      <dsp:nvSpPr>
        <dsp:cNvPr id="0" name=""/>
        <dsp:cNvSpPr/>
      </dsp:nvSpPr>
      <dsp:spPr>
        <a:xfrm rot="10800000">
          <a:off x="0" y="1105091"/>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a:t>Our school analysis of attendance and punctuality demonstrates strong links between high attendance and good progress and attainment. </a:t>
          </a:r>
        </a:p>
      </dsp:txBody>
      <dsp:txXfrm rot="10800000">
        <a:off x="0" y="1105091"/>
        <a:ext cx="9872871" cy="724226"/>
      </dsp:txXfrm>
    </dsp:sp>
    <dsp:sp modelId="{42895835-AD21-4E1F-961A-E371FE430A7B}">
      <dsp:nvSpPr>
        <dsp:cNvPr id="0" name=""/>
        <dsp:cNvSpPr/>
      </dsp:nvSpPr>
      <dsp:spPr>
        <a:xfrm rot="10800000">
          <a:off x="0" y="1372"/>
          <a:ext cx="9872871" cy="1114588"/>
        </a:xfrm>
        <a:prstGeom prst="upArrowCallout">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a:t>Absence from school has a hugely significant impact on children’s progress and attainment, their social development and their wellbeing. </a:t>
          </a:r>
          <a:endParaRPr lang="en-US" sz="1600" kern="1200"/>
        </a:p>
      </dsp:txBody>
      <dsp:txXfrm rot="10800000">
        <a:off x="0" y="1372"/>
        <a:ext cx="9872871" cy="7242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3B6AB-BD7C-46E0-8E35-E79C1778E11F}">
      <dsp:nvSpPr>
        <dsp:cNvPr id="0" name=""/>
        <dsp:cNvSpPr/>
      </dsp:nvSpPr>
      <dsp:spPr>
        <a:xfrm>
          <a:off x="2892"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46BE9FA-C183-48A1-82EF-DCA70834D040}">
      <dsp:nvSpPr>
        <dsp:cNvPr id="0" name=""/>
        <dsp:cNvSpPr/>
      </dsp:nvSpPr>
      <dsp:spPr>
        <a:xfrm>
          <a:off x="232359"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look forward to working with you and your child</a:t>
          </a:r>
          <a:endParaRPr lang="en-US" sz="1900" kern="1200"/>
        </a:p>
      </dsp:txBody>
      <dsp:txXfrm>
        <a:off x="270769" y="1511004"/>
        <a:ext cx="1988384" cy="1234584"/>
      </dsp:txXfrm>
    </dsp:sp>
    <dsp:sp modelId="{4FFC5C10-9327-43D9-9A5B-F0B6E46103A3}">
      <dsp:nvSpPr>
        <dsp:cNvPr id="0" name=""/>
        <dsp:cNvSpPr/>
      </dsp:nvSpPr>
      <dsp:spPr>
        <a:xfrm>
          <a:off x="2527030"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FD0D52F-6FA7-4987-9A9B-67A889B30734}">
      <dsp:nvSpPr>
        <dsp:cNvPr id="0" name=""/>
        <dsp:cNvSpPr/>
      </dsp:nvSpPr>
      <dsp:spPr>
        <a:xfrm>
          <a:off x="2756497"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are here to support and help</a:t>
          </a:r>
          <a:endParaRPr lang="en-US" sz="1900" kern="1200"/>
        </a:p>
      </dsp:txBody>
      <dsp:txXfrm>
        <a:off x="2794907" y="1511004"/>
        <a:ext cx="1988384" cy="1234584"/>
      </dsp:txXfrm>
    </dsp:sp>
    <dsp:sp modelId="{DE1BE5A2-F249-469A-A710-945D6C8BBA74}">
      <dsp:nvSpPr>
        <dsp:cNvPr id="0" name=""/>
        <dsp:cNvSpPr/>
      </dsp:nvSpPr>
      <dsp:spPr>
        <a:xfrm>
          <a:off x="5051169"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FFEC8DF5-ED2C-45C3-B806-6553C65B7AB5}">
      <dsp:nvSpPr>
        <dsp:cNvPr id="0" name=""/>
        <dsp:cNvSpPr/>
      </dsp:nvSpPr>
      <dsp:spPr>
        <a:xfrm>
          <a:off x="5280636"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Chidlren who receive help from home do better</a:t>
          </a:r>
          <a:endParaRPr lang="en-US" sz="1900" kern="1200"/>
        </a:p>
      </dsp:txBody>
      <dsp:txXfrm>
        <a:off x="5319046" y="1511004"/>
        <a:ext cx="1988384" cy="1234584"/>
      </dsp:txXfrm>
    </dsp:sp>
    <dsp:sp modelId="{9CE18388-3143-4E47-838A-31FD9C52D986}">
      <dsp:nvSpPr>
        <dsp:cNvPr id="0" name=""/>
        <dsp:cNvSpPr/>
      </dsp:nvSpPr>
      <dsp:spPr>
        <a:xfrm>
          <a:off x="7575307" y="1254600"/>
          <a:ext cx="2065204" cy="1311404"/>
        </a:xfrm>
        <a:prstGeom prst="roundRect">
          <a:avLst>
            <a:gd name="adj" fmla="val 10000"/>
          </a:avLst>
        </a:prstGeom>
        <a:solidFill>
          <a:schemeClr val="accent1">
            <a:hueOff val="0"/>
            <a:satOff val="0"/>
            <a:lumOff val="0"/>
            <a:alphaOff val="0"/>
          </a:schemeClr>
        </a:solidFill>
        <a:ln w="53975" cap="flat" cmpd="dbl"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96A65D6-07FD-459A-A040-0354F28926B5}">
      <dsp:nvSpPr>
        <dsp:cNvPr id="0" name=""/>
        <dsp:cNvSpPr/>
      </dsp:nvSpPr>
      <dsp:spPr>
        <a:xfrm>
          <a:off x="7804774" y="1472594"/>
          <a:ext cx="2065204" cy="13114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We care dearly about our children and they will be loved</a:t>
          </a:r>
          <a:endParaRPr lang="en-US" sz="1900" kern="1200"/>
        </a:p>
      </dsp:txBody>
      <dsp:txXfrm>
        <a:off x="7843184" y="1511004"/>
        <a:ext cx="1988384" cy="123458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F8DB106A-50AF-4BE5-AD24-04433B5DEA4E}" type="datetime1">
              <a:rPr lang="en-GB" smtClean="0"/>
              <a:t>18/09/2024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C4B79F2-7C6A-497B-9A4A-8ACE18746CB2}" type="slidenum">
              <a:rPr lang="en-GB" smtClean="0"/>
              <a:t>‹#›</a:t>
            </a:fld>
            <a:endParaRPr lang="en-GB"/>
          </a:p>
        </p:txBody>
      </p:sp>
    </p:spTree>
    <p:extLst>
      <p:ext uri="{BB962C8B-B14F-4D97-AF65-F5344CB8AC3E}">
        <p14:creationId xmlns:p14="http://schemas.microsoft.com/office/powerpoint/2010/main" val="26363425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D5C2B379-4265-42DF-B017-D2E0AFF95448}" type="datetime1">
              <a:rPr lang="en-GB" noProof="0" smtClean="0"/>
              <a:t>18/09/2024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262A795-6F94-4A96-B820-B9038480D048}" type="slidenum">
              <a:rPr lang="en-GB" noProof="0" smtClean="0"/>
              <a:t>‹#›</a:t>
            </a:fld>
            <a:endParaRPr lang="en-GB" noProof="0"/>
          </a:p>
        </p:txBody>
      </p:sp>
    </p:spTree>
    <p:extLst>
      <p:ext uri="{BB962C8B-B14F-4D97-AF65-F5344CB8AC3E}">
        <p14:creationId xmlns:p14="http://schemas.microsoft.com/office/powerpoint/2010/main" val="9664950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rtlCol="0"/>
          <a:lstStyle/>
          <a:p>
            <a:pPr rtl="0"/>
            <a:fld id="{B262A795-6F94-4A96-B820-B9038480D048}" type="slidenum">
              <a:rPr lang="en-GB" smtClean="0">
                <a:latin typeface="Tahoma" panose="020B0604030504040204" pitchFamily="34" charset="0"/>
                <a:ea typeface="Tahoma" panose="020B0604030504040204" pitchFamily="34" charset="0"/>
                <a:cs typeface="Tahoma" panose="020B0604030504040204" pitchFamily="34" charset="0"/>
              </a:rPr>
              <a:t>1</a:t>
            </a:fld>
            <a:endParaRPr lang="en-GB">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43221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rtlCol="0"/>
          <a:lstStyle/>
          <a:p>
            <a:pPr rtl="0"/>
            <a:fld id="{B262A795-6F94-4A96-B820-B9038480D048}" type="slidenum">
              <a:rPr lang="en-GB" smtClean="0">
                <a:latin typeface="Tahoma" panose="020B0604030504040204" pitchFamily="34" charset="0"/>
                <a:ea typeface="Tahoma" panose="020B0604030504040204" pitchFamily="34" charset="0"/>
                <a:cs typeface="Tahoma" panose="020B0604030504040204" pitchFamily="34" charset="0"/>
              </a:rPr>
              <a:t>3</a:t>
            </a:fld>
            <a:endParaRPr lang="en-GB">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32773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B262A795-6F94-4A96-B820-B9038480D048}" type="slidenum">
              <a:rPr lang="en-GB" noProof="0" smtClean="0"/>
              <a:t>4</a:t>
            </a:fld>
            <a:endParaRPr lang="en-GB" noProof="0"/>
          </a:p>
        </p:txBody>
      </p:sp>
    </p:spTree>
    <p:extLst>
      <p:ext uri="{BB962C8B-B14F-4D97-AF65-F5344CB8AC3E}">
        <p14:creationId xmlns:p14="http://schemas.microsoft.com/office/powerpoint/2010/main" val="3268748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5</a:t>
            </a:fld>
            <a:endParaRPr lang="en-GB"/>
          </a:p>
        </p:txBody>
      </p:sp>
    </p:spTree>
    <p:extLst>
      <p:ext uri="{BB962C8B-B14F-4D97-AF65-F5344CB8AC3E}">
        <p14:creationId xmlns:p14="http://schemas.microsoft.com/office/powerpoint/2010/main" val="3334841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8</a:t>
            </a:fld>
            <a:endParaRPr lang="en-GB"/>
          </a:p>
        </p:txBody>
      </p:sp>
    </p:spTree>
    <p:extLst>
      <p:ext uri="{BB962C8B-B14F-4D97-AF65-F5344CB8AC3E}">
        <p14:creationId xmlns:p14="http://schemas.microsoft.com/office/powerpoint/2010/main" val="1951971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focus on living the values. Rewards will be based on values. When children break values we will use restorative approaches.</a:t>
            </a:r>
          </a:p>
        </p:txBody>
      </p:sp>
      <p:sp>
        <p:nvSpPr>
          <p:cNvPr id="4" name="Slide Number Placeholder 3"/>
          <p:cNvSpPr>
            <a:spLocks noGrp="1"/>
          </p:cNvSpPr>
          <p:nvPr>
            <p:ph type="sldNum" sz="quarter" idx="5"/>
          </p:nvPr>
        </p:nvSpPr>
        <p:spPr/>
        <p:txBody>
          <a:bodyPr/>
          <a:lstStyle/>
          <a:p>
            <a:pPr rtl="0"/>
            <a:fld id="{B262A795-6F94-4A96-B820-B9038480D048}" type="slidenum">
              <a:rPr lang="en-GB" noProof="0" smtClean="0"/>
              <a:t>11</a:t>
            </a:fld>
            <a:endParaRPr lang="en-GB" noProof="0"/>
          </a:p>
        </p:txBody>
      </p:sp>
    </p:spTree>
    <p:extLst>
      <p:ext uri="{BB962C8B-B14F-4D97-AF65-F5344CB8AC3E}">
        <p14:creationId xmlns:p14="http://schemas.microsoft.com/office/powerpoint/2010/main" val="3330053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B262A795-6F94-4A96-B820-B9038480D048}" type="slidenum">
              <a:rPr lang="en-GB" noProof="0" smtClean="0"/>
              <a:t>12</a:t>
            </a:fld>
            <a:endParaRPr lang="en-GB" noProof="0"/>
          </a:p>
        </p:txBody>
      </p:sp>
    </p:spTree>
    <p:extLst>
      <p:ext uri="{BB962C8B-B14F-4D97-AF65-F5344CB8AC3E}">
        <p14:creationId xmlns:p14="http://schemas.microsoft.com/office/powerpoint/2010/main" val="146967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13</a:t>
            </a:fld>
            <a:endParaRPr lang="en-GB"/>
          </a:p>
        </p:txBody>
      </p:sp>
    </p:spTree>
    <p:extLst>
      <p:ext uri="{BB962C8B-B14F-4D97-AF65-F5344CB8AC3E}">
        <p14:creationId xmlns:p14="http://schemas.microsoft.com/office/powerpoint/2010/main" val="1673690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15</a:t>
            </a:fld>
            <a:endParaRPr lang="en-GB"/>
          </a:p>
        </p:txBody>
      </p:sp>
    </p:spTree>
    <p:extLst>
      <p:ext uri="{BB962C8B-B14F-4D97-AF65-F5344CB8AC3E}">
        <p14:creationId xmlns:p14="http://schemas.microsoft.com/office/powerpoint/2010/main" val="791478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0DA363D-CA66-4D2D-9FAB-C162A57ADD2B}" type="slidenum">
              <a:rPr lang="en-GB" smtClean="0"/>
              <a:t>16</a:t>
            </a:fld>
            <a:endParaRPr lang="en-GB"/>
          </a:p>
        </p:txBody>
      </p:sp>
    </p:spTree>
    <p:extLst>
      <p:ext uri="{BB962C8B-B14F-4D97-AF65-F5344CB8AC3E}">
        <p14:creationId xmlns:p14="http://schemas.microsoft.com/office/powerpoint/2010/main" val="215191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rtlCol="0" anchor="b">
            <a:normAutofit/>
          </a:bodyPr>
          <a:lstStyle>
            <a:lvl1pPr algn="ctr">
              <a:lnSpc>
                <a:spcPct val="85000"/>
              </a:lnSpc>
              <a:defRPr sz="7200" b="1" cap="all" baseline="0">
                <a:solidFill>
                  <a:srgbClr val="FFFFFF"/>
                </a:solidFill>
              </a:defRPr>
            </a:lvl1pPr>
          </a:lstStyle>
          <a:p>
            <a:pPr rtl="0"/>
            <a:r>
              <a:rPr lang="en-US" noProof="0"/>
              <a:t>Click to edit Master title style</a:t>
            </a:r>
            <a:endParaRPr lang="en-GB" noProof="0"/>
          </a:p>
        </p:txBody>
      </p:sp>
      <p:sp>
        <p:nvSpPr>
          <p:cNvPr id="3" name="Subtitle 2"/>
          <p:cNvSpPr>
            <a:spLocks noGrp="1"/>
          </p:cNvSpPr>
          <p:nvPr>
            <p:ph type="subTitle" idx="1"/>
          </p:nvPr>
        </p:nvSpPr>
        <p:spPr>
          <a:xfrm>
            <a:off x="1709530" y="3869634"/>
            <a:ext cx="8767860" cy="1388165"/>
          </a:xfrm>
        </p:spPr>
        <p:txBody>
          <a:bodyPr rtlCol="0">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lvl1pPr>
              <a:defRPr>
                <a:solidFill>
                  <a:srgbClr val="FFFFFF"/>
                </a:solidFill>
              </a:defRPr>
            </a:lvl1pPr>
          </a:lstStyle>
          <a:p>
            <a:pPr rtl="0"/>
            <a:fld id="{591AE212-ED11-48E8-8434-5C7DFB947E63}"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lvl1pPr>
              <a:defRPr>
                <a:solidFill>
                  <a:srgbClr val="FFFFFF"/>
                </a:solidFill>
              </a:defRPr>
            </a:lvl1pPr>
          </a:lstStyle>
          <a:p>
            <a:pPr rtl="0"/>
            <a:endParaRPr lang="en-GB" noProof="0"/>
          </a:p>
        </p:txBody>
      </p:sp>
      <p:sp>
        <p:nvSpPr>
          <p:cNvPr id="6" name="Slide Number Placeholder 5"/>
          <p:cNvSpPr>
            <a:spLocks noGrp="1"/>
          </p:cNvSpPr>
          <p:nvPr>
            <p:ph type="sldNum" sz="quarter" idx="12"/>
          </p:nvPr>
        </p:nvSpPr>
        <p:spPr/>
        <p:txBody>
          <a:bodyPr rtlCol="0"/>
          <a:lstStyle>
            <a:lvl1pPr>
              <a:defRPr>
                <a:solidFill>
                  <a:srgbClr val="FFFFFF"/>
                </a:solidFill>
              </a:defRPr>
            </a:lvl1pPr>
          </a:lstStyle>
          <a:p>
            <a:pPr rtl="0"/>
            <a:fld id="{6D22F896-40B5-4ADD-8801-0D06FADFA095}" type="slidenum">
              <a:rPr lang="en-GB" noProof="0" smtClean="0"/>
              <a:t>‹#›</a:t>
            </a:fld>
            <a:endParaRPr lang="en-GB" noProof="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6785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hasCustomPrompt="1"/>
          </p:nvPr>
        </p:nvSpPr>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92BB1852-ABE2-4072-BA0C-89A0DFE92DBA}"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285284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rtlCol="0" anchor="b">
            <a:noAutofit/>
          </a:bodyPr>
          <a:lstStyle>
            <a:lvl1pPr algn="ctr">
              <a:lnSpc>
                <a:spcPct val="85000"/>
              </a:lnSpc>
              <a:defRPr sz="7200" b="0" cap="all" baseline="0"/>
            </a:lvl1pPr>
          </a:lstStyle>
          <a:p>
            <a:pPr rtl="0"/>
            <a:r>
              <a:rPr lang="en-US" noProof="0"/>
              <a:t>Click to edit Master title style</a:t>
            </a:r>
            <a:endParaRPr lang="en-GB" noProof="0"/>
          </a:p>
        </p:txBody>
      </p:sp>
      <p:sp>
        <p:nvSpPr>
          <p:cNvPr id="3" name="Text Placeholder 2"/>
          <p:cNvSpPr>
            <a:spLocks noGrp="1"/>
          </p:cNvSpPr>
          <p:nvPr>
            <p:ph type="body" idx="1" hasCustomPrompt="1"/>
          </p:nvPr>
        </p:nvSpPr>
        <p:spPr>
          <a:xfrm>
            <a:off x="1709928" y="4154520"/>
            <a:ext cx="8769096" cy="1363806"/>
          </a:xfrm>
        </p:spPr>
        <p:txBody>
          <a:bodyPr rtlCol="0"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1C18FAB6-D33F-441E-AFA7-4F7EDFB63584}"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7076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hasCustomPrompt="1"/>
          </p:nvPr>
        </p:nvSpPr>
        <p:spPr>
          <a:xfrm>
            <a:off x="1143000" y="2057399"/>
            <a:ext cx="4754880" cy="402336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6267612" y="2057400"/>
            <a:ext cx="4754880" cy="402336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28075AD5-B135-4FB4-911E-371258A47570}"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534525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rtlCol="0"/>
          <a:lstStyle/>
          <a:p>
            <a:pPr rtl="0"/>
            <a:r>
              <a:rPr lang="en-US" noProof="0"/>
              <a:t>Click to edit Master title style</a:t>
            </a:r>
            <a:endParaRPr lang="en-GB" noProof="0"/>
          </a:p>
        </p:txBody>
      </p:sp>
      <p:sp>
        <p:nvSpPr>
          <p:cNvPr id="3" name="Text Placeholder 2"/>
          <p:cNvSpPr>
            <a:spLocks noGrp="1"/>
          </p:cNvSpPr>
          <p:nvPr>
            <p:ph type="body" idx="1" hasCustomPrompt="1"/>
          </p:nvPr>
        </p:nvSpPr>
        <p:spPr>
          <a:xfrm>
            <a:off x="1143000" y="2001511"/>
            <a:ext cx="4754880" cy="777240"/>
          </a:xfrm>
        </p:spPr>
        <p:txBody>
          <a:bodyPr rtlCol="0"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1143000" y="2721483"/>
            <a:ext cx="4754880" cy="338328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269173" y="1999032"/>
            <a:ext cx="4754880" cy="777240"/>
          </a:xfrm>
        </p:spPr>
        <p:txBody>
          <a:bodyPr rtlCol="0"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6269173" y="2719322"/>
            <a:ext cx="4754880" cy="3383280"/>
          </a:xfrm>
        </p:spPr>
        <p:txBody>
          <a:bodyPr rtlCol="0"/>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8FD31EDE-0B1F-4293-AD4D-8EF1C2F54221}" type="datetime1">
              <a:rPr lang="en-GB" noProof="0" smtClean="0"/>
              <a:t>18/09/2024</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168006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Date Placeholder 2"/>
          <p:cNvSpPr>
            <a:spLocks noGrp="1"/>
          </p:cNvSpPr>
          <p:nvPr>
            <p:ph type="dt" sz="half" idx="10"/>
          </p:nvPr>
        </p:nvSpPr>
        <p:spPr/>
        <p:txBody>
          <a:bodyPr rtlCol="0"/>
          <a:lstStyle/>
          <a:p>
            <a:pPr rtl="0"/>
            <a:fld id="{79CD1AFC-BAE9-4F4A-BEF4-B93A21680EE4}" type="datetime1">
              <a:rPr lang="en-GB" noProof="0" smtClean="0"/>
              <a:t>18/09/2024</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975270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1F999ADD-BE5C-49C1-A079-AE812157468C}" type="datetime1">
              <a:rPr lang="en-GB" noProof="0" smtClean="0"/>
              <a:t>18/09/2024</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1702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rtlCol="0" anchor="b">
            <a:noAutofit/>
          </a:bodyPr>
          <a:lstStyle>
            <a:lvl1pPr>
              <a:lnSpc>
                <a:spcPct val="90000"/>
              </a:lnSpc>
              <a:defRPr sz="4000" b="0"/>
            </a:lvl1pPr>
          </a:lstStyle>
          <a:p>
            <a:pPr rtl="0"/>
            <a:r>
              <a:rPr lang="en-US" noProof="0"/>
              <a:t>Click to edit Master title style</a:t>
            </a:r>
            <a:endParaRPr lang="en-GB" noProof="0"/>
          </a:p>
        </p:txBody>
      </p:sp>
      <p:sp>
        <p:nvSpPr>
          <p:cNvPr id="3" name="Content Placeholder 2"/>
          <p:cNvSpPr>
            <a:spLocks noGrp="1"/>
          </p:cNvSpPr>
          <p:nvPr>
            <p:ph idx="1" hasCustomPrompt="1"/>
          </p:nvPr>
        </p:nvSpPr>
        <p:spPr>
          <a:xfrm>
            <a:off x="5852159" y="1097280"/>
            <a:ext cx="5212080" cy="4663440"/>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1143000" y="2834640"/>
            <a:ext cx="3931920" cy="3017520"/>
          </a:xfrm>
        </p:spPr>
        <p:txBody>
          <a:bodyPr rtlCol="0">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D681AFE3-9AA2-4AE7-9269-3B5E8C1BBF6A}"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4552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rtlCol="0" anchor="b">
            <a:noAutofit/>
          </a:bodyPr>
          <a:lstStyle>
            <a:lvl1pPr>
              <a:lnSpc>
                <a:spcPct val="90000"/>
              </a:lnSpc>
              <a:defRPr sz="40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5413248" y="1069847"/>
            <a:ext cx="6099048" cy="4800600"/>
          </a:xfrm>
        </p:spPr>
        <p:txBody>
          <a:bodyPr lIns="274320" tIns="182880" rtlCol="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p:cNvSpPr>
            <a:spLocks noGrp="1"/>
          </p:cNvSpPr>
          <p:nvPr>
            <p:ph type="body" sz="half" idx="2" hasCustomPrompt="1"/>
          </p:nvPr>
        </p:nvSpPr>
        <p:spPr>
          <a:xfrm>
            <a:off x="1143000" y="2834640"/>
            <a:ext cx="3931920" cy="2880360"/>
          </a:xfrm>
        </p:spPr>
        <p:txBody>
          <a:bodyPr rtlCol="0">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E14FD361-7548-4898-8E78-208A173F99C3}" type="datetime1">
              <a:rPr lang="en-GB" noProof="0" smtClean="0"/>
              <a:t>18/09/2024</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4150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hasCustomPrompt="1"/>
          </p:nvPr>
        </p:nvSpPr>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65ABC4B-A7C0-480B-A376-96B8F70942E6}"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817245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rtlCol="0"/>
          <a:lstStyle/>
          <a:p>
            <a:pPr rtl="0"/>
            <a:r>
              <a:rPr lang="en-US" noProof="0"/>
              <a:t>Click to edit Master title style</a:t>
            </a:r>
            <a:endParaRPr lang="en-GB" noProof="0"/>
          </a:p>
        </p:txBody>
      </p:sp>
      <p:sp>
        <p:nvSpPr>
          <p:cNvPr id="3" name="Vertical Text Placeholder 2"/>
          <p:cNvSpPr>
            <a:spLocks noGrp="1"/>
          </p:cNvSpPr>
          <p:nvPr>
            <p:ph type="body" orient="vert" idx="1" hasCustomPrompt="1"/>
          </p:nvPr>
        </p:nvSpPr>
        <p:spPr>
          <a:xfrm>
            <a:off x="1143000" y="762000"/>
            <a:ext cx="7429500" cy="5410200"/>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AE663FD1-9CD7-4EA6-8C57-1108878F9232}" type="datetime1">
              <a:rPr lang="en-GB" noProof="0" smtClean="0"/>
              <a:t>18/09/2024</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942219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rtl="0"/>
            <a:fld id="{A2D7E9E9-2910-424D-A6A9-E0E50E70F828}" type="datetime1">
              <a:rPr lang="en-GB" noProof="0" smtClean="0"/>
              <a:t>18/09/2024</a:t>
            </a:fld>
            <a:endParaRPr lang="en-GB" noProof="0"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rtl="0"/>
            <a:endParaRPr lang="en-GB" noProof="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rtl="0"/>
            <a:fld id="{6D22F896-40B5-4ADD-8801-0D06FADFA095}" type="slidenum">
              <a:rPr lang="en-GB" noProof="0" smtClean="0"/>
              <a:pPr/>
              <a:t>‹#›</a:t>
            </a:fld>
            <a:endParaRPr lang="en-GB" noProof="0"/>
          </a:p>
        </p:txBody>
      </p:sp>
    </p:spTree>
    <p:extLst>
      <p:ext uri="{BB962C8B-B14F-4D97-AF65-F5344CB8AC3E}">
        <p14:creationId xmlns:p14="http://schemas.microsoft.com/office/powerpoint/2010/main" val="29476196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amp;url=https://twitter.com/pacbluecross&amp;psig=AOvVaw0Iq9nVCLatOA-i4oy4f3-O&amp;ust=1536674172170365"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hyperlink" Target="http://www.thinkuknow.co.uk/"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4.jpg"/><Relationship Id="rId4" Type="http://schemas.openxmlformats.org/officeDocument/2006/relationships/hyperlink" Target="http://www.breckfoundation.org.uk/" TargetMode="Externa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5.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53DD3-C27C-457D-ADDD-066D01CB95CA}"/>
              </a:ext>
            </a:extLst>
          </p:cNvPr>
          <p:cNvSpPr>
            <a:spLocks noGrp="1"/>
          </p:cNvSpPr>
          <p:nvPr>
            <p:ph type="title"/>
          </p:nvPr>
        </p:nvSpPr>
        <p:spPr>
          <a:xfrm>
            <a:off x="1025844" y="561340"/>
            <a:ext cx="9875520" cy="1356360"/>
          </a:xfrm>
        </p:spPr>
        <p:txBody>
          <a:bodyPr rtlCol="0"/>
          <a:lstStyle/>
          <a:p>
            <a:pPr rtl="0"/>
            <a:r>
              <a:rPr lang="en-GB" dirty="0">
                <a:latin typeface="Rockwell" panose="02060603020205020403" pitchFamily="18" charset="0"/>
              </a:rPr>
              <a:t>Welcome</a:t>
            </a:r>
          </a:p>
        </p:txBody>
      </p:sp>
      <p:pic>
        <p:nvPicPr>
          <p:cNvPr id="6" name="Content Placeholder 5">
            <a:extLst>
              <a:ext uri="{FF2B5EF4-FFF2-40B4-BE49-F238E27FC236}">
                <a16:creationId xmlns:a16="http://schemas.microsoft.com/office/drawing/2014/main" id="{F6D46EA1-8472-D944-46AE-1666C7A3759B}"/>
              </a:ext>
            </a:extLst>
          </p:cNvPr>
          <p:cNvPicPr>
            <a:picLocks noGrp="1" noChangeAspect="1"/>
          </p:cNvPicPr>
          <p:nvPr>
            <p:ph idx="1"/>
          </p:nvPr>
        </p:nvPicPr>
        <p:blipFill>
          <a:blip r:embed="rId3"/>
          <a:stretch>
            <a:fillRect/>
          </a:stretch>
        </p:blipFill>
        <p:spPr>
          <a:xfrm>
            <a:off x="3606006" y="2057401"/>
            <a:ext cx="4344194" cy="4373350"/>
          </a:xfrm>
          <a:prstGeom prst="rect">
            <a:avLst/>
          </a:prstGeom>
        </p:spPr>
      </p:pic>
    </p:spTree>
    <p:extLst>
      <p:ext uri="{BB962C8B-B14F-4D97-AF65-F5344CB8AC3E}">
        <p14:creationId xmlns:p14="http://schemas.microsoft.com/office/powerpoint/2010/main" val="1524077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8E710-97F0-C81F-7A6A-9EA7D57DDB73}"/>
              </a:ext>
            </a:extLst>
          </p:cNvPr>
          <p:cNvSpPr>
            <a:spLocks noGrp="1"/>
          </p:cNvSpPr>
          <p:nvPr>
            <p:ph type="title"/>
          </p:nvPr>
        </p:nvSpPr>
        <p:spPr>
          <a:xfrm>
            <a:off x="1143000" y="609600"/>
            <a:ext cx="9875520" cy="1356360"/>
          </a:xfrm>
        </p:spPr>
        <p:txBody>
          <a:bodyPr anchor="ctr">
            <a:normAutofit/>
          </a:bodyPr>
          <a:lstStyle/>
          <a:p>
            <a:r>
              <a:rPr lang="en-GB" dirty="0"/>
              <a:t>Agenda</a:t>
            </a:r>
          </a:p>
        </p:txBody>
      </p:sp>
      <p:graphicFrame>
        <p:nvGraphicFramePr>
          <p:cNvPr id="5" name="Content Placeholder 2">
            <a:extLst>
              <a:ext uri="{FF2B5EF4-FFF2-40B4-BE49-F238E27FC236}">
                <a16:creationId xmlns:a16="http://schemas.microsoft.com/office/drawing/2014/main" id="{E0B0596B-650C-AEF9-BD62-9E1967F2CD6E}"/>
              </a:ext>
            </a:extLst>
          </p:cNvPr>
          <p:cNvGraphicFramePr>
            <a:graphicFrameLocks noGrp="1"/>
          </p:cNvGraphicFramePr>
          <p:nvPr>
            <p:ph idx="1"/>
            <p:extLst>
              <p:ext uri="{D42A27DB-BD31-4B8C-83A1-F6EECF244321}">
                <p14:modId xmlns:p14="http://schemas.microsoft.com/office/powerpoint/2010/main" val="223997178"/>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3188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4F69FD1-3B10-6D2E-F449-1BA5F838E04C}"/>
              </a:ext>
            </a:extLst>
          </p:cNvPr>
          <p:cNvPicPr>
            <a:picLocks noGrp="1" noChangeAspect="1"/>
          </p:cNvPicPr>
          <p:nvPr>
            <p:ph idx="1"/>
          </p:nvPr>
        </p:nvPicPr>
        <p:blipFill>
          <a:blip r:embed="rId3"/>
          <a:stretch>
            <a:fillRect/>
          </a:stretch>
        </p:blipFill>
        <p:spPr>
          <a:xfrm>
            <a:off x="649296" y="359596"/>
            <a:ext cx="10893408" cy="6041204"/>
          </a:xfrm>
        </p:spPr>
      </p:pic>
    </p:spTree>
    <p:extLst>
      <p:ext uri="{BB962C8B-B14F-4D97-AF65-F5344CB8AC3E}">
        <p14:creationId xmlns:p14="http://schemas.microsoft.com/office/powerpoint/2010/main" val="390342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C3DFB-F2F5-3B03-0361-DB94AF66E91F}"/>
              </a:ext>
            </a:extLst>
          </p:cNvPr>
          <p:cNvSpPr>
            <a:spLocks noGrp="1"/>
          </p:cNvSpPr>
          <p:nvPr>
            <p:ph type="title"/>
          </p:nvPr>
        </p:nvSpPr>
        <p:spPr/>
        <p:txBody>
          <a:bodyPr/>
          <a:lstStyle/>
          <a:p>
            <a:r>
              <a:rPr lang="en-GB" dirty="0"/>
              <a:t>Who are we?- The Team!</a:t>
            </a:r>
          </a:p>
        </p:txBody>
      </p:sp>
      <p:sp>
        <p:nvSpPr>
          <p:cNvPr id="3" name="Content Placeholder 2">
            <a:extLst>
              <a:ext uri="{FF2B5EF4-FFF2-40B4-BE49-F238E27FC236}">
                <a16:creationId xmlns:a16="http://schemas.microsoft.com/office/drawing/2014/main" id="{7CB58CF1-109B-2552-FA4D-6C1B72F510B2}"/>
              </a:ext>
            </a:extLst>
          </p:cNvPr>
          <p:cNvSpPr>
            <a:spLocks noGrp="1"/>
          </p:cNvSpPr>
          <p:nvPr>
            <p:ph idx="1"/>
          </p:nvPr>
        </p:nvSpPr>
        <p:spPr/>
        <p:txBody>
          <a:bodyPr/>
          <a:lstStyle/>
          <a:p>
            <a:r>
              <a:rPr lang="en-GB" dirty="0" smtClean="0"/>
              <a:t>Mr </a:t>
            </a:r>
            <a:r>
              <a:rPr lang="en-GB" dirty="0" err="1" smtClean="0"/>
              <a:t>Penson</a:t>
            </a:r>
            <a:r>
              <a:rPr lang="en-GB" dirty="0" smtClean="0"/>
              <a:t> – Y4 St Anne Class Teacher</a:t>
            </a:r>
          </a:p>
          <a:p>
            <a:r>
              <a:rPr lang="en-GB" dirty="0" smtClean="0"/>
              <a:t>Mr Bennett – Y4 St John Paul Class Teacher (Monday – Wednesday)</a:t>
            </a:r>
          </a:p>
          <a:p>
            <a:r>
              <a:rPr lang="en-GB" dirty="0" smtClean="0"/>
              <a:t>Mrs O’Neill – Deputy Head and Y4 St John Paul Class Teacher (Thursday – Friday)</a:t>
            </a:r>
          </a:p>
          <a:p>
            <a:r>
              <a:rPr lang="en-GB" dirty="0" smtClean="0"/>
              <a:t>Miss Roots – LSA</a:t>
            </a:r>
          </a:p>
          <a:p>
            <a:r>
              <a:rPr lang="en-GB" dirty="0" smtClean="0"/>
              <a:t>Mrs </a:t>
            </a:r>
            <a:r>
              <a:rPr lang="en-GB" dirty="0" err="1" smtClean="0"/>
              <a:t>Mahboob</a:t>
            </a:r>
            <a:r>
              <a:rPr lang="en-GB" dirty="0" smtClean="0"/>
              <a:t> - LSA</a:t>
            </a:r>
            <a:endParaRPr lang="en-GB" dirty="0"/>
          </a:p>
        </p:txBody>
      </p:sp>
    </p:spTree>
    <p:extLst>
      <p:ext uri="{BB962C8B-B14F-4D97-AF65-F5344CB8AC3E}">
        <p14:creationId xmlns:p14="http://schemas.microsoft.com/office/powerpoint/2010/main" val="4264043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000" y="609600"/>
            <a:ext cx="10383520" cy="1356360"/>
          </a:xfrm>
        </p:spPr>
        <p:txBody>
          <a:bodyPr anchor="ctr">
            <a:normAutofit/>
          </a:bodyPr>
          <a:lstStyle/>
          <a:p>
            <a:r>
              <a:rPr lang="en-GB" dirty="0"/>
              <a:t>SAFEGUARDING- Everyone's responsibility</a:t>
            </a:r>
          </a:p>
        </p:txBody>
      </p:sp>
      <p:graphicFrame>
        <p:nvGraphicFramePr>
          <p:cNvPr id="5" name="Content Placeholder 2">
            <a:extLst>
              <a:ext uri="{FF2B5EF4-FFF2-40B4-BE49-F238E27FC236}">
                <a16:creationId xmlns:a16="http://schemas.microsoft.com/office/drawing/2014/main" id="{A79E966F-215D-8A41-C09D-808C41049283}"/>
              </a:ext>
            </a:extLst>
          </p:cNvPr>
          <p:cNvGraphicFramePr>
            <a:graphicFrameLocks noGrp="1"/>
          </p:cNvGraphicFramePr>
          <p:nvPr>
            <p:ph idx="1"/>
            <p:extLst>
              <p:ext uri="{D42A27DB-BD31-4B8C-83A1-F6EECF244321}">
                <p14:modId xmlns:p14="http://schemas.microsoft.com/office/powerpoint/2010/main" val="1117362813"/>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0830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C25CC-EA90-6A05-9E86-0C9C6DAF15C3}"/>
              </a:ext>
            </a:extLst>
          </p:cNvPr>
          <p:cNvSpPr>
            <a:spLocks noGrp="1"/>
          </p:cNvSpPr>
          <p:nvPr>
            <p:ph type="title"/>
          </p:nvPr>
        </p:nvSpPr>
        <p:spPr/>
        <p:txBody>
          <a:bodyPr/>
          <a:lstStyle/>
          <a:p>
            <a:r>
              <a:rPr lang="en-GB" dirty="0"/>
              <a:t>This year, our focuses </a:t>
            </a:r>
            <a:r>
              <a:rPr lang="en-GB" dirty="0" smtClean="0"/>
              <a:t>are…</a:t>
            </a:r>
            <a:endParaRPr lang="en-GB" dirty="0"/>
          </a:p>
        </p:txBody>
      </p:sp>
      <p:sp>
        <p:nvSpPr>
          <p:cNvPr id="3" name="Content Placeholder 2">
            <a:extLst>
              <a:ext uri="{FF2B5EF4-FFF2-40B4-BE49-F238E27FC236}">
                <a16:creationId xmlns:a16="http://schemas.microsoft.com/office/drawing/2014/main" id="{5B1E5F01-BEE9-CEA5-278B-643F23D278BC}"/>
              </a:ext>
            </a:extLst>
          </p:cNvPr>
          <p:cNvSpPr>
            <a:spLocks noGrp="1"/>
          </p:cNvSpPr>
          <p:nvPr>
            <p:ph idx="1"/>
          </p:nvPr>
        </p:nvSpPr>
        <p:spPr/>
        <p:txBody>
          <a:bodyPr/>
          <a:lstStyle/>
          <a:p>
            <a:r>
              <a:rPr lang="en-GB" b="1" dirty="0" smtClean="0"/>
              <a:t>Maths</a:t>
            </a:r>
            <a:r>
              <a:rPr lang="en-GB" dirty="0" smtClean="0"/>
              <a:t> – In June, Y4 will be taking the Multiple Tables Check – an online times tables test consisting of 25 questions and a time limit of 6 seconds per question.</a:t>
            </a:r>
          </a:p>
          <a:p>
            <a:endParaRPr lang="en-GB" dirty="0"/>
          </a:p>
          <a:p>
            <a:r>
              <a:rPr lang="en-GB" b="1" dirty="0" smtClean="0"/>
              <a:t>Writing</a:t>
            </a:r>
            <a:r>
              <a:rPr lang="en-GB" dirty="0" smtClean="0"/>
              <a:t> – We are beginning with handwriting and sentence structure to ensure this is secure as possible before moving on to composition and longer pieces of writing.</a:t>
            </a:r>
          </a:p>
          <a:p>
            <a:endParaRPr lang="en-GB" dirty="0"/>
          </a:p>
          <a:p>
            <a:r>
              <a:rPr lang="en-GB" b="1" dirty="0" smtClean="0"/>
              <a:t>Reading</a:t>
            </a:r>
            <a:r>
              <a:rPr lang="en-GB" dirty="0" smtClean="0"/>
              <a:t> – Our school goal is for every child to read every single day.</a:t>
            </a:r>
            <a:endParaRPr lang="en-GB" dirty="0"/>
          </a:p>
        </p:txBody>
      </p:sp>
    </p:spTree>
    <p:extLst>
      <p:ext uri="{BB962C8B-B14F-4D97-AF65-F5344CB8AC3E}">
        <p14:creationId xmlns:p14="http://schemas.microsoft.com/office/powerpoint/2010/main" val="3464000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492" y="449178"/>
            <a:ext cx="8596668" cy="673769"/>
          </a:xfrm>
        </p:spPr>
        <p:txBody>
          <a:bodyPr>
            <a:normAutofit fontScale="90000"/>
          </a:bodyPr>
          <a:lstStyle/>
          <a:p>
            <a:r>
              <a:rPr lang="en-US" dirty="0" smtClean="0"/>
              <a:t>YEAR 4 - MTC</a:t>
            </a:r>
            <a:endParaRPr lang="en-GB" dirty="0"/>
          </a:p>
        </p:txBody>
      </p:sp>
      <p:sp>
        <p:nvSpPr>
          <p:cNvPr id="8" name="TextBox 7"/>
          <p:cNvSpPr txBox="1"/>
          <p:nvPr/>
        </p:nvSpPr>
        <p:spPr>
          <a:xfrm rot="10800000" flipV="1">
            <a:off x="356492" y="1261446"/>
            <a:ext cx="10225890" cy="4801314"/>
          </a:xfrm>
          <a:prstGeom prst="rect">
            <a:avLst/>
          </a:prstGeom>
          <a:solidFill>
            <a:srgbClr val="FFFFFF">
              <a:alpha val="40000"/>
            </a:srgbClr>
          </a:solidFill>
        </p:spPr>
        <p:txBody>
          <a:bodyPr wrap="square" rtlCol="0">
            <a:spAutoFit/>
          </a:bodyPr>
          <a:lstStyle/>
          <a:p>
            <a:r>
              <a:rPr lang="en-GB" dirty="0" smtClean="0"/>
              <a:t>The National </a:t>
            </a:r>
            <a:r>
              <a:rPr lang="en-GB" dirty="0"/>
              <a:t>Curriculum states that all children should be confident with all times tables up to 12x12 by the end of Y4. Rapid recall of these times tables really gives all children an excellent foundation on which they can build a wide variety of mathematical skills.</a:t>
            </a:r>
          </a:p>
          <a:p>
            <a:r>
              <a:rPr lang="en-GB" dirty="0"/>
              <a:t> </a:t>
            </a:r>
          </a:p>
          <a:p>
            <a:r>
              <a:rPr lang="en-GB" dirty="0" smtClean="0"/>
              <a:t>All Y4 </a:t>
            </a:r>
            <a:r>
              <a:rPr lang="en-GB" dirty="0"/>
              <a:t>children </a:t>
            </a:r>
            <a:r>
              <a:rPr lang="en-GB" dirty="0" smtClean="0"/>
              <a:t>will take the </a:t>
            </a:r>
            <a:r>
              <a:rPr lang="en-GB" dirty="0"/>
              <a:t>“</a:t>
            </a:r>
            <a:r>
              <a:rPr lang="en-GB" b="1" dirty="0"/>
              <a:t>Multiplication Tables Check (MTC)</a:t>
            </a:r>
            <a:r>
              <a:rPr lang="en-GB" dirty="0"/>
              <a:t>”. </a:t>
            </a:r>
            <a:r>
              <a:rPr lang="en-GB" dirty="0" smtClean="0"/>
              <a:t>This a test that will take place in June 2025.</a:t>
            </a:r>
            <a:endParaRPr lang="en-GB" dirty="0"/>
          </a:p>
          <a:p>
            <a:r>
              <a:rPr lang="en-GB" dirty="0"/>
              <a:t> </a:t>
            </a:r>
          </a:p>
          <a:p>
            <a:r>
              <a:rPr lang="en-GB" dirty="0"/>
              <a:t>The check itself:</a:t>
            </a:r>
          </a:p>
          <a:p>
            <a:pPr marL="285750" lvl="0" indent="-285750">
              <a:buFont typeface="Arial" panose="020B0604020202020204" pitchFamily="34" charset="0"/>
              <a:buChar char="•"/>
            </a:pPr>
            <a:r>
              <a:rPr lang="en-GB" dirty="0"/>
              <a:t>is done online using a computer or tablet.</a:t>
            </a:r>
          </a:p>
          <a:p>
            <a:pPr marL="285750" lvl="0" indent="-285750">
              <a:buFont typeface="Arial" panose="020B0604020202020204" pitchFamily="34" charset="0"/>
              <a:buChar char="•"/>
            </a:pPr>
            <a:r>
              <a:rPr lang="en-GB" dirty="0"/>
              <a:t>can be done one student at a time, in groups or as a class.</a:t>
            </a:r>
          </a:p>
          <a:p>
            <a:pPr marL="285750" lvl="0" indent="-285750">
              <a:buFont typeface="Arial" panose="020B0604020202020204" pitchFamily="34" charset="0"/>
              <a:buChar char="•"/>
            </a:pPr>
            <a:r>
              <a:rPr lang="en-GB" dirty="0"/>
              <a:t>will take no longer than 5 minutes.</a:t>
            </a:r>
          </a:p>
          <a:p>
            <a:pPr marL="285750" lvl="0" indent="-285750">
              <a:buFont typeface="Arial" panose="020B0604020202020204" pitchFamily="34" charset="0"/>
              <a:buChar char="•"/>
            </a:pPr>
            <a:r>
              <a:rPr lang="en-GB" dirty="0"/>
              <a:t>will feature 25 questions and children will have 6 seconds to answer each question.</a:t>
            </a:r>
          </a:p>
          <a:p>
            <a:pPr marL="285750" lvl="0" indent="-285750">
              <a:buFont typeface="Arial" panose="020B0604020202020204" pitchFamily="34" charset="0"/>
              <a:buChar char="•"/>
            </a:pPr>
            <a:r>
              <a:rPr lang="en-GB" dirty="0"/>
              <a:t>There’s no problem solving or division just simple “3 x 4 = ?” type questions</a:t>
            </a:r>
          </a:p>
          <a:p>
            <a:r>
              <a:rPr lang="en-GB" dirty="0"/>
              <a:t> </a:t>
            </a:r>
          </a:p>
          <a:p>
            <a:r>
              <a:rPr lang="en-GB" dirty="0"/>
              <a:t>The results are for the teachers. </a:t>
            </a:r>
            <a:r>
              <a:rPr lang="en-GB" b="1" dirty="0"/>
              <a:t>There is no pass or fail mark</a:t>
            </a:r>
            <a:r>
              <a:rPr lang="en-GB" dirty="0"/>
              <a:t>. The results of the test are not published publicly; they are not going to end up on a league table. The results are for teachers to use to help support children and provide an even better maths education.</a:t>
            </a:r>
          </a:p>
        </p:txBody>
      </p:sp>
    </p:spTree>
    <p:extLst>
      <p:ext uri="{BB962C8B-B14F-4D97-AF65-F5344CB8AC3E}">
        <p14:creationId xmlns:p14="http://schemas.microsoft.com/office/powerpoint/2010/main" val="6049166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65688" y="304799"/>
            <a:ext cx="9645112" cy="805543"/>
          </a:xfrm>
        </p:spPr>
        <p:txBody>
          <a:bodyPr>
            <a:normAutofit/>
          </a:bodyPr>
          <a:lstStyle/>
          <a:p>
            <a:pPr>
              <a:defRPr/>
            </a:pPr>
            <a:r>
              <a:rPr lang="en-GB" dirty="0">
                <a:solidFill>
                  <a:schemeClr val="accent1">
                    <a:lumMod val="50000"/>
                  </a:schemeClr>
                </a:solidFill>
                <a:latin typeface="Arial" panose="020B0604020202020204" pitchFamily="34" charset="0"/>
                <a:ea typeface="ＭＳ Ｐゴシック" pitchFamily="34" charset="-128"/>
                <a:cs typeface="Arial" panose="020B0604020202020204" pitchFamily="34" charset="0"/>
              </a:rPr>
              <a:t>CURRICULUM</a:t>
            </a:r>
          </a:p>
        </p:txBody>
      </p:sp>
      <p:sp>
        <p:nvSpPr>
          <p:cNvPr id="7" name="TextBox 6"/>
          <p:cNvSpPr txBox="1"/>
          <p:nvPr/>
        </p:nvSpPr>
        <p:spPr>
          <a:xfrm>
            <a:off x="372898" y="1110342"/>
            <a:ext cx="6831465" cy="5447645"/>
          </a:xfrm>
          <a:prstGeom prst="rect">
            <a:avLst/>
          </a:prstGeom>
          <a:noFill/>
        </p:spPr>
        <p:txBody>
          <a:bodyPr wrap="square" rtlCol="0">
            <a:spAutoFit/>
          </a:bodyPr>
          <a:lstStyle/>
          <a:p>
            <a:endParaRPr lang="en-GB" dirty="0">
              <a:solidFill>
                <a:schemeClr val="accent2">
                  <a:lumMod val="50000"/>
                </a:schemeClr>
              </a:solidFill>
            </a:endParaRPr>
          </a:p>
          <a:p>
            <a:pPr marL="285750" indent="-285750">
              <a:buFont typeface="Wingdings" panose="05000000000000000000" pitchFamily="2" charset="2"/>
              <a:buChar char="Ø"/>
            </a:pPr>
            <a:r>
              <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St Ignatius offers a challenging and exciting curriculum which provides the opportunity for children to develop a thirst for learning.</a:t>
            </a:r>
          </a:p>
          <a:p>
            <a:pPr marL="285750" indent="-285750">
              <a:buFont typeface="Wingdings" panose="05000000000000000000" pitchFamily="2" charset="2"/>
              <a:buChar char="Ø"/>
            </a:pPr>
            <a:endPar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endParaRPr lang="en-GB"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strive to develop life long learners.</a:t>
            </a: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develop both knowledge and skills across a wide range of learning areas.</a:t>
            </a:r>
          </a:p>
          <a:p>
            <a:pPr marL="285750" indent="-285750">
              <a:buFont typeface="Wingdings" panose="05000000000000000000" pitchFamily="2" charset="2"/>
              <a:buChar char="Ø"/>
            </a:pPr>
            <a:endPar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We use knowledge </a:t>
            </a:r>
            <a:r>
              <a:rPr lang="en-US" sz="2400" dirty="0" err="1">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organisers</a:t>
            </a:r>
            <a:r>
              <a:rPr lang="en-US" sz="24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 to support learning and the partnership between school and home.</a:t>
            </a:r>
          </a:p>
          <a:p>
            <a:pPr marL="285750" indent="-285750">
              <a:buFont typeface="Wingdings" panose="05000000000000000000" pitchFamily="2" charset="2"/>
              <a:buChar char="Ø"/>
            </a:pPr>
            <a:endParaRPr lang="en-GB" dirty="0">
              <a:solidFill>
                <a:schemeClr val="accent2">
                  <a:lumMod val="50000"/>
                </a:schemeClr>
              </a:solidFill>
            </a:endParaRPr>
          </a:p>
        </p:txBody>
      </p:sp>
      <p:pic>
        <p:nvPicPr>
          <p:cNvPr id="2" name="Picture 1"/>
          <p:cNvPicPr>
            <a:picLocks noChangeAspect="1"/>
          </p:cNvPicPr>
          <p:nvPr/>
        </p:nvPicPr>
        <p:blipFill>
          <a:blip r:embed="rId3"/>
          <a:stretch>
            <a:fillRect/>
          </a:stretch>
        </p:blipFill>
        <p:spPr>
          <a:xfrm>
            <a:off x="7118538" y="1915885"/>
            <a:ext cx="4206569" cy="2318472"/>
          </a:xfrm>
          <a:prstGeom prst="rect">
            <a:avLst/>
          </a:prstGeom>
        </p:spPr>
      </p:pic>
    </p:spTree>
    <p:extLst>
      <p:ext uri="{BB962C8B-B14F-4D97-AF65-F5344CB8AC3E}">
        <p14:creationId xmlns:p14="http://schemas.microsoft.com/office/powerpoint/2010/main" val="4276382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C4605EF-6ED0-B217-D8A6-80C6F6399D15}"/>
              </a:ext>
            </a:extLst>
          </p:cNvPr>
          <p:cNvPicPr>
            <a:picLocks noGrp="1" noChangeAspect="1"/>
          </p:cNvPicPr>
          <p:nvPr>
            <p:ph idx="1"/>
          </p:nvPr>
        </p:nvPicPr>
        <p:blipFill>
          <a:blip r:embed="rId2"/>
          <a:stretch>
            <a:fillRect/>
          </a:stretch>
        </p:blipFill>
        <p:spPr>
          <a:xfrm>
            <a:off x="319897" y="350596"/>
            <a:ext cx="7687178" cy="4038600"/>
          </a:xfrm>
        </p:spPr>
      </p:pic>
      <p:pic>
        <p:nvPicPr>
          <p:cNvPr id="7" name="Picture 6">
            <a:extLst>
              <a:ext uri="{FF2B5EF4-FFF2-40B4-BE49-F238E27FC236}">
                <a16:creationId xmlns:a16="http://schemas.microsoft.com/office/drawing/2014/main" id="{AD05AAAA-2FBA-0894-CEA0-AB92AB0858D9}"/>
              </a:ext>
            </a:extLst>
          </p:cNvPr>
          <p:cNvPicPr>
            <a:picLocks noChangeAspect="1"/>
          </p:cNvPicPr>
          <p:nvPr/>
        </p:nvPicPr>
        <p:blipFill>
          <a:blip r:embed="rId3"/>
          <a:stretch>
            <a:fillRect/>
          </a:stretch>
        </p:blipFill>
        <p:spPr>
          <a:xfrm>
            <a:off x="5033524" y="2776182"/>
            <a:ext cx="6674193" cy="3791145"/>
          </a:xfrm>
          <a:prstGeom prst="rect">
            <a:avLst/>
          </a:prstGeom>
        </p:spPr>
      </p:pic>
    </p:spTree>
    <p:extLst>
      <p:ext uri="{BB962C8B-B14F-4D97-AF65-F5344CB8AC3E}">
        <p14:creationId xmlns:p14="http://schemas.microsoft.com/office/powerpoint/2010/main" val="2127213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5F228-0036-E38B-400A-3011FC892CBA}"/>
              </a:ext>
            </a:extLst>
          </p:cNvPr>
          <p:cNvSpPr>
            <a:spLocks noGrp="1"/>
          </p:cNvSpPr>
          <p:nvPr>
            <p:ph type="title"/>
          </p:nvPr>
        </p:nvSpPr>
        <p:spPr>
          <a:xfrm>
            <a:off x="1854200" y="228600"/>
            <a:ext cx="9875520" cy="1356360"/>
          </a:xfrm>
        </p:spPr>
        <p:txBody>
          <a:bodyPr vert="horz" lIns="91440" tIns="45720" rIns="91440" bIns="45720" rtlCol="0" anchor="ctr">
            <a:normAutofit/>
          </a:bodyPr>
          <a:lstStyle/>
          <a:p>
            <a:r>
              <a:rPr lang="en-GB" dirty="0"/>
              <a:t>Reading impacts life chances!!</a:t>
            </a:r>
            <a:br>
              <a:rPr lang="en-GB" dirty="0"/>
            </a:br>
            <a:endParaRPr lang="en-GB" dirty="0"/>
          </a:p>
        </p:txBody>
      </p:sp>
      <p:sp>
        <p:nvSpPr>
          <p:cNvPr id="5" name="TextBox 4">
            <a:extLst>
              <a:ext uri="{FF2B5EF4-FFF2-40B4-BE49-F238E27FC236}">
                <a16:creationId xmlns:a16="http://schemas.microsoft.com/office/drawing/2014/main" id="{DA7FA73C-98F6-361A-DF0F-ED9D1D9DD5F0}"/>
              </a:ext>
            </a:extLst>
          </p:cNvPr>
          <p:cNvSpPr txBox="1"/>
          <p:nvPr/>
        </p:nvSpPr>
        <p:spPr>
          <a:xfrm>
            <a:off x="317500" y="1181099"/>
            <a:ext cx="5427980" cy="4023360"/>
          </a:xfrm>
          <a:prstGeom prst="rect">
            <a:avLst/>
          </a:prstGeom>
        </p:spPr>
        <p:txBody>
          <a:bodyPr vert="horz" lIns="91440" tIns="45720" rIns="91440" bIns="45720" rtlCol="0">
            <a:normAutofit lnSpcReduction="10000"/>
          </a:bodyPr>
          <a:lstStyle/>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At St. Ignatius we promote reading through everything we do. We provide regular opportunities for the children to read throughout the school day and we also expect the children to read daily at home.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These are some of the main reasons why: </a:t>
            </a:r>
          </a:p>
          <a:p>
            <a:pPr marL="228600" indent="-182880" defTabSz="914400">
              <a:lnSpc>
                <a:spcPct val="90000"/>
              </a:lnSpc>
              <a:spcBef>
                <a:spcPts val="1400"/>
              </a:spcBef>
              <a:buClr>
                <a:schemeClr val="accent1"/>
              </a:buClr>
              <a:buSzPct val="80000"/>
              <a:buFont typeface="Corbel" pitchFamily="34" charset="0"/>
              <a:buChar char="•"/>
            </a:pPr>
            <a:endParaRPr lang="en-GB" dirty="0">
              <a:solidFill>
                <a:schemeClr val="accent1"/>
              </a:solidFill>
              <a:latin typeface="Calibri" panose="020F0502020204030204" pitchFamily="34" charset="0"/>
              <a:ea typeface="Calibri" panose="020F0502020204030204" pitchFamily="34" charset="0"/>
              <a:cs typeface="Calibri" panose="020F0502020204030204" pitchFamily="34" charset="0"/>
            </a:endParaRP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helps build communication skills</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opens the imagination</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has a positive impact on progress at school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can improve mental health and wellbeing </a:t>
            </a:r>
          </a:p>
          <a:p>
            <a:pPr marL="228600" indent="-182880" defTabSz="914400">
              <a:lnSpc>
                <a:spcPct val="90000"/>
              </a:lnSpc>
              <a:spcBef>
                <a:spcPts val="1400"/>
              </a:spcBef>
              <a:buClr>
                <a:schemeClr val="accent1"/>
              </a:buClr>
              <a:buSzPct val="80000"/>
              <a:buFont typeface="Corbel" pitchFamily="34" charset="0"/>
              <a:buChar char="•"/>
            </a:pPr>
            <a:r>
              <a:rPr lang="en-GB" dirty="0">
                <a:solidFill>
                  <a:schemeClr val="accent1"/>
                </a:solidFill>
                <a:latin typeface="Calibri" panose="020F0502020204030204" pitchFamily="34" charset="0"/>
                <a:ea typeface="Calibri" panose="020F0502020204030204" pitchFamily="34" charset="0"/>
                <a:cs typeface="Calibri" panose="020F0502020204030204" pitchFamily="34" charset="0"/>
              </a:rPr>
              <a:t>Reading is a fundamental life skill</a:t>
            </a:r>
          </a:p>
          <a:p>
            <a:pPr marL="228600" indent="-182880" defTabSz="914400">
              <a:lnSpc>
                <a:spcPct val="90000"/>
              </a:lnSpc>
              <a:spcBef>
                <a:spcPts val="1400"/>
              </a:spcBef>
              <a:buClr>
                <a:schemeClr val="accent1"/>
              </a:buClr>
              <a:buSzPct val="80000"/>
              <a:buFont typeface="Corbel" pitchFamily="34" charset="0"/>
              <a:buChar char="•"/>
            </a:pPr>
            <a:endParaRPr lang="en-GB" sz="1500" dirty="0">
              <a:solidFill>
                <a:schemeClr val="accent1"/>
              </a:solidFill>
            </a:endParaRPr>
          </a:p>
          <a:p>
            <a:pPr marL="228600" indent="-182880" defTabSz="914400">
              <a:lnSpc>
                <a:spcPct val="90000"/>
              </a:lnSpc>
              <a:spcBef>
                <a:spcPts val="1400"/>
              </a:spcBef>
              <a:buClr>
                <a:schemeClr val="accent1"/>
              </a:buClr>
              <a:buSzPct val="80000"/>
              <a:buFont typeface="Corbel" pitchFamily="34" charset="0"/>
              <a:buChar char="•"/>
            </a:pPr>
            <a:endParaRPr lang="en-GB" sz="1500" dirty="0">
              <a:solidFill>
                <a:schemeClr val="accent1"/>
              </a:solidFill>
            </a:endParaRPr>
          </a:p>
        </p:txBody>
      </p:sp>
      <p:pic>
        <p:nvPicPr>
          <p:cNvPr id="4" name="Picture 3">
            <a:extLst>
              <a:ext uri="{FF2B5EF4-FFF2-40B4-BE49-F238E27FC236}">
                <a16:creationId xmlns:a16="http://schemas.microsoft.com/office/drawing/2014/main" id="{A5CF9105-5E0E-F9E5-2405-CEADBE8E8D93}"/>
              </a:ext>
            </a:extLst>
          </p:cNvPr>
          <p:cNvPicPr>
            <a:picLocks noChangeAspect="1"/>
          </p:cNvPicPr>
          <p:nvPr/>
        </p:nvPicPr>
        <p:blipFill>
          <a:blip r:embed="rId2"/>
          <a:stretch>
            <a:fillRect/>
          </a:stretch>
        </p:blipFill>
        <p:spPr>
          <a:xfrm>
            <a:off x="6298058" y="1099335"/>
            <a:ext cx="5212194" cy="4991699"/>
          </a:xfrm>
          <a:prstGeom prst="rect">
            <a:avLst/>
          </a:prstGeom>
          <a:noFill/>
        </p:spPr>
      </p:pic>
    </p:spTree>
    <p:extLst>
      <p:ext uri="{BB962C8B-B14F-4D97-AF65-F5344CB8AC3E}">
        <p14:creationId xmlns:p14="http://schemas.microsoft.com/office/powerpoint/2010/main" val="455883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84139-DF33-7023-2074-21840B7E667E}"/>
              </a:ext>
            </a:extLst>
          </p:cNvPr>
          <p:cNvSpPr>
            <a:spLocks noGrp="1"/>
          </p:cNvSpPr>
          <p:nvPr>
            <p:ph type="title"/>
          </p:nvPr>
        </p:nvSpPr>
        <p:spPr>
          <a:xfrm>
            <a:off x="376199" y="365452"/>
            <a:ext cx="2806700" cy="1737360"/>
          </a:xfrm>
        </p:spPr>
        <p:txBody>
          <a:bodyPr anchor="b">
            <a:normAutofit/>
          </a:bodyPr>
          <a:lstStyle/>
          <a:p>
            <a:r>
              <a:rPr lang="en-GB" sz="2800" dirty="0"/>
              <a:t>Behaviour- Development of values</a:t>
            </a:r>
          </a:p>
        </p:txBody>
      </p:sp>
      <p:pic>
        <p:nvPicPr>
          <p:cNvPr id="5" name="Content Placeholder 4">
            <a:extLst>
              <a:ext uri="{FF2B5EF4-FFF2-40B4-BE49-F238E27FC236}">
                <a16:creationId xmlns:a16="http://schemas.microsoft.com/office/drawing/2014/main" id="{4446A573-AC78-86D1-BF66-6824A37D11AD}"/>
              </a:ext>
            </a:extLst>
          </p:cNvPr>
          <p:cNvPicPr>
            <a:picLocks noGrp="1" noChangeAspect="1"/>
          </p:cNvPicPr>
          <p:nvPr>
            <p:ph type="pic" idx="1"/>
          </p:nvPr>
        </p:nvPicPr>
        <p:blipFill>
          <a:blip r:embed="rId3"/>
          <a:srcRect l="3581" r="6531" b="-1"/>
          <a:stretch/>
        </p:blipFill>
        <p:spPr>
          <a:xfrm>
            <a:off x="3182899" y="473845"/>
            <a:ext cx="8437173" cy="5885859"/>
          </a:xfrm>
          <a:prstGeom prst="rect">
            <a:avLst/>
          </a:prstGeom>
          <a:noFill/>
        </p:spPr>
      </p:pic>
    </p:spTree>
    <p:extLst>
      <p:ext uri="{BB962C8B-B14F-4D97-AF65-F5344CB8AC3E}">
        <p14:creationId xmlns:p14="http://schemas.microsoft.com/office/powerpoint/2010/main" val="3346471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BA05E-CBB0-BA13-8437-09E29B34C7AE}"/>
              </a:ext>
            </a:extLst>
          </p:cNvPr>
          <p:cNvSpPr>
            <a:spLocks noGrp="1"/>
          </p:cNvSpPr>
          <p:nvPr>
            <p:ph type="title"/>
          </p:nvPr>
        </p:nvSpPr>
        <p:spPr>
          <a:xfrm>
            <a:off x="1143000" y="609600"/>
            <a:ext cx="9875520" cy="1356360"/>
          </a:xfrm>
        </p:spPr>
        <p:txBody>
          <a:bodyPr anchor="ctr">
            <a:normAutofit/>
          </a:bodyPr>
          <a:lstStyle/>
          <a:p>
            <a:r>
              <a:rPr lang="en-GB" dirty="0"/>
              <a:t>PE and Homework</a:t>
            </a:r>
          </a:p>
        </p:txBody>
      </p:sp>
      <p:graphicFrame>
        <p:nvGraphicFramePr>
          <p:cNvPr id="5" name="Content Placeholder 2">
            <a:extLst>
              <a:ext uri="{FF2B5EF4-FFF2-40B4-BE49-F238E27FC236}">
                <a16:creationId xmlns:a16="http://schemas.microsoft.com/office/drawing/2014/main" id="{685E5229-B43F-9294-957E-D914892F9C04}"/>
              </a:ext>
            </a:extLst>
          </p:cNvPr>
          <p:cNvGraphicFramePr>
            <a:graphicFrameLocks noGrp="1"/>
          </p:cNvGraphicFramePr>
          <p:nvPr>
            <p:ph idx="1"/>
            <p:extLst>
              <p:ext uri="{D42A27DB-BD31-4B8C-83A1-F6EECF244321}">
                <p14:modId xmlns:p14="http://schemas.microsoft.com/office/powerpoint/2010/main" val="2713939083"/>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94B7F3DA-2A37-2D23-45BE-9D86FF1CAE01}"/>
              </a:ext>
            </a:extLst>
          </p:cNvPr>
          <p:cNvPicPr>
            <a:picLocks noChangeAspect="1"/>
          </p:cNvPicPr>
          <p:nvPr/>
        </p:nvPicPr>
        <p:blipFill>
          <a:blip r:embed="rId8"/>
          <a:stretch>
            <a:fillRect/>
          </a:stretch>
        </p:blipFill>
        <p:spPr>
          <a:xfrm>
            <a:off x="9358312" y="609600"/>
            <a:ext cx="2079413" cy="1828800"/>
          </a:xfrm>
          <a:prstGeom prst="rect">
            <a:avLst/>
          </a:prstGeom>
        </p:spPr>
      </p:pic>
      <p:sp>
        <p:nvSpPr>
          <p:cNvPr id="6" name="TextBox 5">
            <a:extLst>
              <a:ext uri="{FF2B5EF4-FFF2-40B4-BE49-F238E27FC236}">
                <a16:creationId xmlns:a16="http://schemas.microsoft.com/office/drawing/2014/main" id="{5E139FF2-9F00-0ED2-137D-903BE49B5042}"/>
              </a:ext>
            </a:extLst>
          </p:cNvPr>
          <p:cNvSpPr txBox="1"/>
          <p:nvPr/>
        </p:nvSpPr>
        <p:spPr>
          <a:xfrm>
            <a:off x="469900" y="5486400"/>
            <a:ext cx="10967825" cy="954107"/>
          </a:xfrm>
          <a:prstGeom prst="rect">
            <a:avLst/>
          </a:prstGeom>
          <a:noFill/>
        </p:spPr>
        <p:txBody>
          <a:bodyPr wrap="square" rtlCol="0">
            <a:spAutoFit/>
          </a:bodyPr>
          <a:lstStyle/>
          <a:p>
            <a:pPr algn="ctr"/>
            <a:r>
              <a:rPr lang="en-GB" sz="2800" b="1" dirty="0">
                <a:solidFill>
                  <a:srgbClr val="FF0000"/>
                </a:solidFill>
                <a:latin typeface="Calibri" panose="020F0502020204030204" pitchFamily="34" charset="0"/>
                <a:ea typeface="Calibri" panose="020F0502020204030204" pitchFamily="34" charset="0"/>
                <a:cs typeface="Calibri" panose="020F0502020204030204" pitchFamily="34" charset="0"/>
              </a:rPr>
              <a:t>Please make sure hair is tied back, especially PE days and earrings are removed. </a:t>
            </a:r>
          </a:p>
        </p:txBody>
      </p:sp>
    </p:spTree>
    <p:extLst>
      <p:ext uri="{BB962C8B-B14F-4D97-AF65-F5344CB8AC3E}">
        <p14:creationId xmlns:p14="http://schemas.microsoft.com/office/powerpoint/2010/main" val="4021518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5800" y="138458"/>
            <a:ext cx="9875520" cy="1356360"/>
          </a:xfrm>
        </p:spPr>
        <p:txBody>
          <a:bodyPr>
            <a:normAutofit/>
          </a:bodyPr>
          <a:lstStyle/>
          <a:p>
            <a:r>
              <a:rPr lang="en-GB" altLang="en-US" sz="4400">
                <a:solidFill>
                  <a:schemeClr val="accent2">
                    <a:lumMod val="75000"/>
                  </a:schemeClr>
                </a:solidFill>
                <a:ea typeface="ＭＳ Ｐゴシック" panose="020B0600070205080204" pitchFamily="34" charset="-128"/>
                <a:cs typeface="Arial" panose="020B0604020202020204" pitchFamily="34" charset="0"/>
              </a:rPr>
              <a:t>COMMUNICATION</a:t>
            </a:r>
            <a:endParaRPr lang="en-GB" sz="5400" dirty="0">
              <a:solidFill>
                <a:schemeClr val="accent2">
                  <a:lumMod val="75000"/>
                </a:schemeClr>
              </a:solidFill>
            </a:endParaRPr>
          </a:p>
        </p:txBody>
      </p:sp>
      <p:sp>
        <p:nvSpPr>
          <p:cNvPr id="3" name="Content Placeholder 2"/>
          <p:cNvSpPr>
            <a:spLocks noGrp="1"/>
          </p:cNvSpPr>
          <p:nvPr>
            <p:ph idx="1"/>
          </p:nvPr>
        </p:nvSpPr>
        <p:spPr>
          <a:xfrm>
            <a:off x="677334" y="1560945"/>
            <a:ext cx="8009466" cy="4480417"/>
          </a:xfrm>
        </p:spPr>
        <p:txBody>
          <a:bodyPr>
            <a:normAutofit fontScale="85000" lnSpcReduction="20000"/>
          </a:bodyPr>
          <a:lstStyle/>
          <a:p>
            <a:pPr marL="274320" indent="-274320">
              <a:buClr>
                <a:schemeClr val="accent3"/>
              </a:buClr>
              <a:buNone/>
              <a:defRPr/>
            </a:pPr>
            <a:r>
              <a:rPr lang="en-GB" sz="2600" b="1" u="sng" dirty="0">
                <a:solidFill>
                  <a:srgbClr val="002060"/>
                </a:solidFill>
                <a:latin typeface="Calibri" panose="020F0502020204030204" pitchFamily="34" charset="0"/>
                <a:ea typeface="Calibri" panose="020F0502020204030204" pitchFamily="34" charset="0"/>
                <a:cs typeface="Calibri" panose="020F0502020204030204" pitchFamily="34" charset="0"/>
              </a:rPr>
              <a:t>Information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Newsletters will be monthly from Headteacher.</a:t>
            </a:r>
          </a:p>
          <a:p>
            <a:pPr marL="274320" indent="-274320">
              <a:buClr>
                <a:schemeClr val="accent3"/>
              </a:buClr>
              <a:buFont typeface="Wingdings 2"/>
              <a:buChar char=""/>
              <a:defRPr/>
            </a:pPr>
            <a:r>
              <a:rPr lang="en-GB" sz="2600" dirty="0" err="1">
                <a:solidFill>
                  <a:srgbClr val="002060"/>
                </a:solidFill>
                <a:latin typeface="Calibri" panose="020F0502020204030204" pitchFamily="34" charset="0"/>
                <a:ea typeface="Calibri" panose="020F0502020204030204" pitchFamily="34" charset="0"/>
                <a:cs typeface="Calibri" panose="020F0502020204030204" pitchFamily="34" charset="0"/>
              </a:rPr>
              <a:t>Parentmail</a:t>
            </a: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 is the main source of communication. If your email address has changed please let the office know. </a:t>
            </a:r>
          </a:p>
          <a:p>
            <a:pPr marL="274320" indent="-274320">
              <a:buClr>
                <a:schemeClr val="accent3"/>
              </a:buClr>
              <a:buFont typeface="Wingdings 2"/>
              <a:buChar char=""/>
              <a:defRPr/>
            </a:pPr>
            <a:r>
              <a:rPr lang="en-US" sz="2600" dirty="0">
                <a:solidFill>
                  <a:srgbClr val="002060"/>
                </a:solidFill>
                <a:latin typeface="Calibri" panose="020F0502020204030204" pitchFamily="34" charset="0"/>
                <a:ea typeface="Calibri" panose="020F0502020204030204" pitchFamily="34" charset="0"/>
                <a:cs typeface="Calibri" panose="020F0502020204030204" pitchFamily="34" charset="0"/>
              </a:rPr>
              <a:t>Class Email  - </a:t>
            </a:r>
            <a:r>
              <a:rPr lang="en-US" sz="2600" i="1" dirty="0">
                <a:solidFill>
                  <a:srgbClr val="002060"/>
                </a:solidFill>
                <a:latin typeface="Calibri" panose="020F0502020204030204" pitchFamily="34" charset="0"/>
                <a:ea typeface="Calibri" panose="020F0502020204030204" pitchFamily="34" charset="0"/>
                <a:cs typeface="Calibri" panose="020F0502020204030204" pitchFamily="34" charset="0"/>
              </a:rPr>
              <a:t>classname</a:t>
            </a:r>
            <a:r>
              <a:rPr lang="en-US" sz="2600" dirty="0">
                <a:solidFill>
                  <a:srgbClr val="002060"/>
                </a:solidFill>
                <a:latin typeface="Calibri" panose="020F0502020204030204" pitchFamily="34" charset="0"/>
                <a:ea typeface="Calibri" panose="020F0502020204030204" pitchFamily="34" charset="0"/>
                <a:cs typeface="Calibri" panose="020F0502020204030204" pitchFamily="34" charset="0"/>
              </a:rPr>
              <a:t>@st-ignatius.surrey.sch.uk</a:t>
            </a:r>
            <a:endPar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marL="274320" indent="-274320">
              <a:buClr>
                <a:schemeClr val="accent3"/>
              </a:buClr>
              <a:buNone/>
              <a:defRPr/>
            </a:pPr>
            <a:r>
              <a:rPr lang="en-GB" sz="2600" b="1" u="sng" dirty="0">
                <a:solidFill>
                  <a:srgbClr val="002060"/>
                </a:solidFill>
                <a:latin typeface="Calibri" panose="020F0502020204030204" pitchFamily="34" charset="0"/>
                <a:ea typeface="Calibri" panose="020F0502020204030204" pitchFamily="34" charset="0"/>
                <a:cs typeface="Calibri" panose="020F0502020204030204" pitchFamily="34" charset="0"/>
              </a:rPr>
              <a:t>Contact</a:t>
            </a:r>
            <a:r>
              <a:rPr lang="en-GB" sz="2600" u="sng" dirty="0">
                <a:solidFill>
                  <a:srgbClr val="002060"/>
                </a:solidFill>
                <a:latin typeface="Calibri" panose="020F0502020204030204" pitchFamily="34" charset="0"/>
                <a:ea typeface="Calibri" panose="020F0502020204030204" pitchFamily="34" charset="0"/>
                <a:cs typeface="Calibri" panose="020F0502020204030204" pitchFamily="34" charset="0"/>
              </a:rPr>
              <a:t>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Individual Parent’s Evenings in Autumn and Spring Term </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If you need to see us at any time, please arrange an appointment, or email your child’s class teacher via the class email.</a:t>
            </a:r>
          </a:p>
          <a:p>
            <a:pPr marL="274320" indent="-274320">
              <a:buClr>
                <a:schemeClr val="accent3"/>
              </a:buClr>
              <a:buFont typeface="Wingdings 2"/>
              <a:buChar char=""/>
              <a:defRPr/>
            </a:pPr>
            <a:r>
              <a:rPr lang="en-GB" sz="2600" dirty="0">
                <a:solidFill>
                  <a:srgbClr val="002060"/>
                </a:solidFill>
                <a:latin typeface="Calibri" panose="020F0502020204030204" pitchFamily="34" charset="0"/>
                <a:ea typeface="Calibri" panose="020F0502020204030204" pitchFamily="34" charset="0"/>
                <a:cs typeface="Calibri" panose="020F0502020204030204" pitchFamily="34" charset="0"/>
              </a:rPr>
              <a:t>Please speak to your child’s teacher in the first instance, and then a member of the  Leadership team. If you would like to discuss the matter further, please then arrange an appointment with the Headteacher. </a:t>
            </a:r>
          </a:p>
          <a:p>
            <a:pPr marL="274320" indent="-274320">
              <a:buClr>
                <a:schemeClr val="accent3"/>
              </a:buClr>
              <a:buFont typeface="Wingdings 2"/>
              <a:buChar char=""/>
              <a:defRPr/>
            </a:pPr>
            <a:endParaRPr lang="en-GB" dirty="0">
              <a:solidFill>
                <a:srgbClr val="002060"/>
              </a:solidFill>
              <a:latin typeface="Arial" panose="020B0604020202020204" pitchFamily="34" charset="0"/>
              <a:ea typeface="ＭＳ Ｐゴシック" pitchFamily="34" charset="-128"/>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78DE81BD-F964-F3DC-F653-980A98F27671}"/>
              </a:ext>
            </a:extLst>
          </p:cNvPr>
          <p:cNvPicPr>
            <a:picLocks noChangeAspect="1"/>
          </p:cNvPicPr>
          <p:nvPr/>
        </p:nvPicPr>
        <p:blipFill>
          <a:blip r:embed="rId3"/>
          <a:stretch>
            <a:fillRect/>
          </a:stretch>
        </p:blipFill>
        <p:spPr>
          <a:xfrm>
            <a:off x="8686800" y="466725"/>
            <a:ext cx="2628900" cy="2571750"/>
          </a:xfrm>
          <a:prstGeom prst="rect">
            <a:avLst/>
          </a:prstGeom>
        </p:spPr>
      </p:pic>
    </p:spTree>
    <p:extLst>
      <p:ext uri="{BB962C8B-B14F-4D97-AF65-F5344CB8AC3E}">
        <p14:creationId xmlns:p14="http://schemas.microsoft.com/office/powerpoint/2010/main" val="2176747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4DB31-15B6-F8C1-2F23-E39CC3F65B5E}"/>
              </a:ext>
            </a:extLst>
          </p:cNvPr>
          <p:cNvSpPr>
            <a:spLocks noGrp="1"/>
          </p:cNvSpPr>
          <p:nvPr>
            <p:ph type="title"/>
          </p:nvPr>
        </p:nvSpPr>
        <p:spPr>
          <a:xfrm>
            <a:off x="1143000" y="609600"/>
            <a:ext cx="9875520" cy="1356360"/>
          </a:xfrm>
        </p:spPr>
        <p:txBody>
          <a:bodyPr anchor="ctr">
            <a:normAutofit/>
          </a:bodyPr>
          <a:lstStyle/>
          <a:p>
            <a:r>
              <a:rPr lang="en-GB" dirty="0"/>
              <a:t>Attendance is vital!!!</a:t>
            </a:r>
          </a:p>
        </p:txBody>
      </p:sp>
      <p:graphicFrame>
        <p:nvGraphicFramePr>
          <p:cNvPr id="11" name="Content Placeholder 2">
            <a:extLst>
              <a:ext uri="{FF2B5EF4-FFF2-40B4-BE49-F238E27FC236}">
                <a16:creationId xmlns:a16="http://schemas.microsoft.com/office/drawing/2014/main" id="{03206DD2-236A-DF77-C879-BD00BC0F004A}"/>
              </a:ext>
            </a:extLst>
          </p:cNvPr>
          <p:cNvGraphicFramePr>
            <a:graphicFrameLocks noGrp="1"/>
          </p:cNvGraphicFramePr>
          <p:nvPr>
            <p:ph idx="1"/>
            <p:extLst>
              <p:ext uri="{D42A27DB-BD31-4B8C-83A1-F6EECF244321}">
                <p14:modId xmlns:p14="http://schemas.microsoft.com/office/powerpoint/2010/main" val="595810304"/>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5D4E1239-956F-9B72-DE77-6C564863E9CD}"/>
              </a:ext>
            </a:extLst>
          </p:cNvPr>
          <p:cNvPicPr>
            <a:picLocks noChangeAspect="1"/>
          </p:cNvPicPr>
          <p:nvPr/>
        </p:nvPicPr>
        <p:blipFill>
          <a:blip r:embed="rId7"/>
          <a:stretch>
            <a:fillRect/>
          </a:stretch>
        </p:blipFill>
        <p:spPr>
          <a:xfrm>
            <a:off x="10170599" y="415004"/>
            <a:ext cx="1690543" cy="1550956"/>
          </a:xfrm>
          <a:prstGeom prst="rect">
            <a:avLst/>
          </a:prstGeom>
        </p:spPr>
      </p:pic>
    </p:spTree>
    <p:extLst>
      <p:ext uri="{BB962C8B-B14F-4D97-AF65-F5344CB8AC3E}">
        <p14:creationId xmlns:p14="http://schemas.microsoft.com/office/powerpoint/2010/main" val="145171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544" y="475313"/>
            <a:ext cx="8596668" cy="1320800"/>
          </a:xfrm>
        </p:spPr>
        <p:txBody>
          <a:bodyPr>
            <a:normAutofit/>
          </a:bodyPr>
          <a:lstStyle/>
          <a:p>
            <a:r>
              <a:rPr lang="en-GB" altLang="en-US" sz="4400" dirty="0" smtClean="0">
                <a:solidFill>
                  <a:schemeClr val="accent2">
                    <a:lumMod val="75000"/>
                  </a:schemeClr>
                </a:solidFill>
                <a:ea typeface="ＭＳ Ｐゴシック" panose="020B0600070205080204" pitchFamily="34" charset="-128"/>
                <a:cs typeface="Arial" panose="020B0604020202020204" pitchFamily="34" charset="0"/>
              </a:rPr>
              <a:t>MEDICAL INFORMATION</a:t>
            </a:r>
            <a:endParaRPr lang="en-GB" sz="4400" dirty="0">
              <a:solidFill>
                <a:schemeClr val="accent2">
                  <a:lumMod val="75000"/>
                </a:schemeClr>
              </a:solidFill>
            </a:endParaRPr>
          </a:p>
        </p:txBody>
      </p:sp>
      <p:sp>
        <p:nvSpPr>
          <p:cNvPr id="3" name="Content Placeholder 2"/>
          <p:cNvSpPr>
            <a:spLocks noGrp="1"/>
          </p:cNvSpPr>
          <p:nvPr>
            <p:ph idx="1"/>
          </p:nvPr>
        </p:nvSpPr>
        <p:spPr>
          <a:xfrm>
            <a:off x="235468" y="1642632"/>
            <a:ext cx="11229474" cy="4706891"/>
          </a:xfrm>
          <a:solidFill>
            <a:srgbClr val="FFFFFF">
              <a:alpha val="50196"/>
            </a:srgbClr>
          </a:solidFill>
        </p:spPr>
        <p:txBody>
          <a:bodyPr>
            <a:noAutofit/>
          </a:bodyPr>
          <a:lstStyle/>
          <a:p>
            <a:pPr>
              <a:spcBef>
                <a:spcPct val="50000"/>
              </a:spcBef>
            </a:pPr>
            <a:r>
              <a:rPr lang="en-GB" altLang="en-US" sz="2000" dirty="0">
                <a:solidFill>
                  <a:srgbClr val="002060"/>
                </a:solidFill>
                <a:cs typeface="Arial" panose="020B0604020202020204" pitchFamily="34" charset="0"/>
              </a:rPr>
              <a:t>Please ensure we are kept up to date with any medical matters which may affect your child at school</a:t>
            </a:r>
            <a:r>
              <a:rPr lang="en-GB" altLang="en-US" sz="2000" dirty="0" smtClean="0">
                <a:solidFill>
                  <a:srgbClr val="002060"/>
                </a:solidFill>
                <a:cs typeface="Arial" panose="020B0604020202020204" pitchFamily="34" charset="0"/>
              </a:rPr>
              <a:t>.  If your child has a medical condition please inform the school so that we can put appropriate care plans in place.</a:t>
            </a:r>
            <a:endParaRPr lang="en-GB" altLang="en-US" sz="2000" dirty="0">
              <a:solidFill>
                <a:srgbClr val="002060"/>
              </a:solidFill>
              <a:cs typeface="Arial" panose="020B0604020202020204" pitchFamily="34" charset="0"/>
            </a:endParaRPr>
          </a:p>
          <a:p>
            <a:pPr>
              <a:spcBef>
                <a:spcPct val="50000"/>
              </a:spcBef>
            </a:pPr>
            <a:r>
              <a:rPr lang="en-GB" altLang="en-US" sz="2000" dirty="0" smtClean="0">
                <a:solidFill>
                  <a:srgbClr val="002060"/>
                </a:solidFill>
                <a:cs typeface="Arial" panose="020B0604020202020204" pitchFamily="34" charset="0"/>
              </a:rPr>
              <a:t>We are happy to administer medicines to children. Please collect a form from the office which will detail how and when the medicine needs to be administered and your consent for a member of staff to do so. </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Please make sure that all inhalers are in date</a:t>
            </a:r>
            <a:r>
              <a:rPr lang="en-GB" altLang="en-US" sz="2000" dirty="0" smtClean="0">
                <a:solidFill>
                  <a:srgbClr val="002060"/>
                </a:solidFill>
                <a:cs typeface="Arial" panose="020B0604020202020204" pitchFamily="34" charset="0"/>
              </a:rPr>
              <a:t>.</a:t>
            </a:r>
          </a:p>
          <a:p>
            <a:pPr>
              <a:spcBef>
                <a:spcPct val="50000"/>
              </a:spcBef>
            </a:pPr>
            <a:r>
              <a:rPr lang="en-US" altLang="en-US" sz="2000" dirty="0" smtClean="0">
                <a:solidFill>
                  <a:srgbClr val="002060"/>
                </a:solidFill>
                <a:cs typeface="Arial" panose="020B0604020202020204" pitchFamily="34" charset="0"/>
              </a:rPr>
              <a:t>If your child is injured (e.g. broken arm, using crutches) it may require the school to create a Risk Assessment for them. Please email the office with detailed information about the condition, time period for recovery and any changes needed to access the school safely so a Risk Assessment can re written before your child returns to school.</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If in doubt, check at the office</a:t>
            </a:r>
            <a:r>
              <a:rPr lang="en-GB" altLang="en-US" sz="2000" dirty="0" smtClean="0">
                <a:solidFill>
                  <a:srgbClr val="002060"/>
                </a:solidFill>
                <a:cs typeface="Arial" panose="020B0604020202020204" pitchFamily="34" charset="0"/>
              </a:rPr>
              <a:t>.</a:t>
            </a:r>
            <a:endParaRPr lang="en-GB" altLang="en-US" sz="2000" dirty="0">
              <a:solidFill>
                <a:srgbClr val="002060"/>
              </a:solidFill>
              <a:cs typeface="Arial" panose="020B0604020202020204" pitchFamily="34" charset="0"/>
            </a:endParaRPr>
          </a:p>
          <a:p>
            <a:pPr>
              <a:spcBef>
                <a:spcPct val="50000"/>
              </a:spcBef>
            </a:pPr>
            <a:r>
              <a:rPr lang="en-GB" altLang="en-US" sz="2000" dirty="0">
                <a:solidFill>
                  <a:srgbClr val="002060"/>
                </a:solidFill>
                <a:cs typeface="Arial" panose="020B0604020202020204" pitchFamily="34" charset="0"/>
              </a:rPr>
              <a:t>As we have many children with allergies to different foods, we ask you not to send sweets or other treats for birthdays</a:t>
            </a:r>
            <a:r>
              <a:rPr lang="en-GB" altLang="en-US" sz="2000" dirty="0" smtClean="0">
                <a:solidFill>
                  <a:srgbClr val="002060"/>
                </a:solidFill>
                <a:cs typeface="Arial" panose="020B0604020202020204" pitchFamily="34" charset="0"/>
              </a:rPr>
              <a:t>. Consider buying the whole class one small book for their library area if you wish to. </a:t>
            </a:r>
            <a:endParaRPr lang="en-GB" altLang="en-US" sz="2000" dirty="0">
              <a:solidFill>
                <a:srgbClr val="002060"/>
              </a:solidFill>
              <a:cs typeface="Arial" panose="020B0604020202020204" pitchFamily="34" charset="0"/>
            </a:endParaRPr>
          </a:p>
        </p:txBody>
      </p:sp>
      <p:sp>
        <p:nvSpPr>
          <p:cNvPr id="4" name="AutoShape 2" descr="Image result for blue cross">
            <a:hlinkClick r:id="rId3"/>
          </p:cNvPr>
          <p:cNvSpPr>
            <a:spLocks noChangeAspect="1" noChangeArrowheads="1"/>
          </p:cNvSpPr>
          <p:nvPr/>
        </p:nvSpPr>
        <p:spPr bwMode="auto">
          <a:xfrm>
            <a:off x="3774140" y="114156"/>
            <a:ext cx="1860041" cy="186704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16377"/>
          <a:stretch/>
        </p:blipFill>
        <p:spPr>
          <a:xfrm>
            <a:off x="235468" y="0"/>
            <a:ext cx="1892234" cy="1661825"/>
          </a:xfrm>
          <a:prstGeom prst="rect">
            <a:avLst/>
          </a:prstGeom>
        </p:spPr>
      </p:pic>
    </p:spTree>
    <p:extLst>
      <p:ext uri="{BB962C8B-B14F-4D97-AF65-F5344CB8AC3E}">
        <p14:creationId xmlns:p14="http://schemas.microsoft.com/office/powerpoint/2010/main" val="826033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1356360"/>
          </a:xfrm>
        </p:spPr>
        <p:txBody>
          <a:bodyPr anchor="ctr">
            <a:normAutofit/>
          </a:bodyPr>
          <a:lstStyle/>
          <a:p>
            <a:r>
              <a:rPr lang="en-GB"/>
              <a:t>E-SAFETY</a:t>
            </a:r>
          </a:p>
        </p:txBody>
      </p:sp>
      <p:sp>
        <p:nvSpPr>
          <p:cNvPr id="3" name="Content Placeholder 2"/>
          <p:cNvSpPr>
            <a:spLocks noGrp="1"/>
          </p:cNvSpPr>
          <p:nvPr>
            <p:ph sz="half" idx="1"/>
          </p:nvPr>
        </p:nvSpPr>
        <p:spPr>
          <a:xfrm>
            <a:off x="1143000" y="2057399"/>
            <a:ext cx="4754880" cy="4023360"/>
          </a:xfrm>
        </p:spPr>
        <p:txBody>
          <a:bodyPr>
            <a:normAutofit/>
          </a:bodyPr>
          <a:lstStyle/>
          <a:p>
            <a:pPr marL="0" indent="0">
              <a:buNone/>
            </a:pPr>
            <a:r>
              <a:rPr lang="en-GB" sz="2000"/>
              <a:t>We explicitly teach strategies for the children to remain safe online and to follow the principles of safe online conduct. We are constantly vigilant about the safety of their online activities at school. Please ensure parental settings on home computers, </a:t>
            </a:r>
            <a:r>
              <a:rPr lang="en-GB" sz="2000" err="1"/>
              <a:t>ipads</a:t>
            </a:r>
            <a:r>
              <a:rPr lang="en-GB" sz="2000"/>
              <a:t> </a:t>
            </a:r>
            <a:r>
              <a:rPr lang="en-GB" sz="2000" err="1"/>
              <a:t>etc</a:t>
            </a:r>
            <a:r>
              <a:rPr lang="en-GB" sz="2000"/>
              <a:t> are robust and secure. If your child is using an online device, try to ensure you can see what they are watching or playing at all times.</a:t>
            </a:r>
          </a:p>
          <a:p>
            <a:pPr marL="0" indent="0">
              <a:buNone/>
            </a:pPr>
            <a:r>
              <a:rPr lang="en-GB" sz="2000"/>
              <a:t>For further information: </a:t>
            </a:r>
            <a:r>
              <a:rPr lang="en-GB" sz="2000">
                <a:hlinkClick r:id="rId3"/>
              </a:rPr>
              <a:t>www.thinkuknow.co.uk</a:t>
            </a:r>
            <a:r>
              <a:rPr lang="en-GB" sz="2000"/>
              <a:t> ; </a:t>
            </a:r>
            <a:r>
              <a:rPr lang="en-GB" sz="2000">
                <a:hlinkClick r:id="rId4"/>
              </a:rPr>
              <a:t>www.breckfoundation.org.uk</a:t>
            </a:r>
            <a:endParaRPr lang="en-GB" sz="2000"/>
          </a:p>
          <a:p>
            <a:pPr marL="0" indent="0">
              <a:buNone/>
            </a:pPr>
            <a:endParaRPr lang="en-GB" sz="2000"/>
          </a:p>
          <a:p>
            <a:pPr marL="0" indent="0">
              <a:buNone/>
            </a:pPr>
            <a:endParaRPr lang="en-GB" sz="200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7612" y="2927909"/>
            <a:ext cx="4754880" cy="2282342"/>
          </a:xfrm>
          <a:prstGeom prst="rect">
            <a:avLst/>
          </a:prstGeom>
          <a:noFill/>
        </p:spPr>
      </p:pic>
    </p:spTree>
    <p:extLst>
      <p:ext uri="{BB962C8B-B14F-4D97-AF65-F5344CB8AC3E}">
        <p14:creationId xmlns:p14="http://schemas.microsoft.com/office/powerpoint/2010/main" val="887417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62E19-FF39-8D23-F80E-C066F0E730FA}"/>
              </a:ext>
            </a:extLst>
          </p:cNvPr>
          <p:cNvSpPr>
            <a:spLocks noGrp="1"/>
          </p:cNvSpPr>
          <p:nvPr>
            <p:ph type="title"/>
          </p:nvPr>
        </p:nvSpPr>
        <p:spPr>
          <a:xfrm>
            <a:off x="1143000" y="609600"/>
            <a:ext cx="9875520" cy="1356360"/>
          </a:xfrm>
        </p:spPr>
        <p:txBody>
          <a:bodyPr anchor="ctr">
            <a:normAutofit/>
          </a:bodyPr>
          <a:lstStyle/>
          <a:p>
            <a:r>
              <a:rPr lang="en-GB" dirty="0"/>
              <a:t>Final words…..</a:t>
            </a:r>
          </a:p>
        </p:txBody>
      </p:sp>
      <p:graphicFrame>
        <p:nvGraphicFramePr>
          <p:cNvPr id="5" name="Content Placeholder 2">
            <a:extLst>
              <a:ext uri="{FF2B5EF4-FFF2-40B4-BE49-F238E27FC236}">
                <a16:creationId xmlns:a16="http://schemas.microsoft.com/office/drawing/2014/main" id="{B53B6E0C-FEEF-C2A0-3DEC-33AD6A690C06}"/>
              </a:ext>
            </a:extLst>
          </p:cNvPr>
          <p:cNvGraphicFramePr>
            <a:graphicFrameLocks noGrp="1"/>
          </p:cNvGraphicFramePr>
          <p:nvPr>
            <p:ph idx="1"/>
            <p:extLst>
              <p:ext uri="{D42A27DB-BD31-4B8C-83A1-F6EECF244321}">
                <p14:modId xmlns:p14="http://schemas.microsoft.com/office/powerpoint/2010/main" val="1351704496"/>
              </p:ext>
            </p:extLst>
          </p:nvPr>
        </p:nvGraphicFramePr>
        <p:xfrm>
          <a:off x="1143000" y="2057400"/>
          <a:ext cx="9872871"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9C73CB0C-A3C1-B976-9FDF-1FC436E5A161}"/>
              </a:ext>
            </a:extLst>
          </p:cNvPr>
          <p:cNvPicPr>
            <a:picLocks noChangeAspect="1"/>
          </p:cNvPicPr>
          <p:nvPr/>
        </p:nvPicPr>
        <p:blipFill>
          <a:blip r:embed="rId7"/>
          <a:stretch>
            <a:fillRect/>
          </a:stretch>
        </p:blipFill>
        <p:spPr>
          <a:xfrm>
            <a:off x="5656741" y="284975"/>
            <a:ext cx="5276922" cy="2951385"/>
          </a:xfrm>
          <a:prstGeom prst="rect">
            <a:avLst/>
          </a:prstGeom>
        </p:spPr>
      </p:pic>
      <p:sp>
        <p:nvSpPr>
          <p:cNvPr id="7" name="TextBox 6">
            <a:extLst>
              <a:ext uri="{FF2B5EF4-FFF2-40B4-BE49-F238E27FC236}">
                <a16:creationId xmlns:a16="http://schemas.microsoft.com/office/drawing/2014/main" id="{72E4ABEC-AE7C-D267-FEBC-0E7EDF001ACB}"/>
              </a:ext>
            </a:extLst>
          </p:cNvPr>
          <p:cNvSpPr txBox="1"/>
          <p:nvPr/>
        </p:nvSpPr>
        <p:spPr>
          <a:xfrm>
            <a:off x="2311400" y="5270500"/>
            <a:ext cx="6972300" cy="1200329"/>
          </a:xfrm>
          <a:prstGeom prst="rect">
            <a:avLst/>
          </a:prstGeom>
          <a:noFill/>
        </p:spPr>
        <p:txBody>
          <a:bodyPr wrap="square" rtlCol="0">
            <a:spAutoFit/>
          </a:bodyPr>
          <a:lstStyle/>
          <a:p>
            <a:pPr algn="ctr"/>
            <a:r>
              <a:rPr lang="en-GB" sz="3600" dirty="0">
                <a:latin typeface="Calibri" panose="020F0502020204030204" pitchFamily="34" charset="0"/>
                <a:ea typeface="Calibri" panose="020F0502020204030204" pitchFamily="34" charset="0"/>
                <a:cs typeface="Calibri" panose="020F0502020204030204" pitchFamily="34" charset="0"/>
              </a:rPr>
              <a:t>Thank you very much for coming today</a:t>
            </a:r>
          </a:p>
        </p:txBody>
      </p:sp>
    </p:spTree>
    <p:extLst>
      <p:ext uri="{BB962C8B-B14F-4D97-AF65-F5344CB8AC3E}">
        <p14:creationId xmlns:p14="http://schemas.microsoft.com/office/powerpoint/2010/main" val="484766064"/>
      </p:ext>
    </p:extLst>
  </p:cSld>
  <p:clrMapOvr>
    <a:masterClrMapping/>
  </p:clrMapOvr>
</p:sld>
</file>

<file path=ppt/theme/theme1.xml><?xml version="1.0" encoding="utf-8"?>
<a:theme xmlns:a="http://schemas.openxmlformats.org/drawingml/2006/main" name="Basis">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Office_30450643_TF55885775" id="{4C61EC71-53D1-418A-BF51-153D6D55D27B}" vid="{53E19A9C-F3E9-4555-B39B-BDD2DA7F37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Student doesteacher does</Template>
  <TotalTime>191</TotalTime>
  <Words>1250</Words>
  <Application>Microsoft Office PowerPoint</Application>
  <PresentationFormat>Widescreen</PresentationFormat>
  <Paragraphs>103</Paragraphs>
  <Slides>17</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ＭＳ Ｐゴシック</vt:lpstr>
      <vt:lpstr>Arial</vt:lpstr>
      <vt:lpstr>Calibri</vt:lpstr>
      <vt:lpstr>Corbel</vt:lpstr>
      <vt:lpstr>Rockwell</vt:lpstr>
      <vt:lpstr>Tahoma</vt:lpstr>
      <vt:lpstr>Wingdings</vt:lpstr>
      <vt:lpstr>Wingdings 2</vt:lpstr>
      <vt:lpstr>Basis</vt:lpstr>
      <vt:lpstr>Welcome</vt:lpstr>
      <vt:lpstr>Agenda</vt:lpstr>
      <vt:lpstr>PowerPoint Presentation</vt:lpstr>
      <vt:lpstr>Who are we?- The Team!</vt:lpstr>
      <vt:lpstr>SAFEGUARDING- Everyone's responsibility</vt:lpstr>
      <vt:lpstr>This year, our focuses are…</vt:lpstr>
      <vt:lpstr>YEAR 4 - MTC</vt:lpstr>
      <vt:lpstr>CURRICULUM</vt:lpstr>
      <vt:lpstr>PowerPoint Presentation</vt:lpstr>
      <vt:lpstr>Reading impacts life chances!! </vt:lpstr>
      <vt:lpstr>Behaviour- Development of values</vt:lpstr>
      <vt:lpstr>PE and Homework</vt:lpstr>
      <vt:lpstr>COMMUNICATION</vt:lpstr>
      <vt:lpstr>Attendance is vital!!!</vt:lpstr>
      <vt:lpstr>MEDICAL INFORMATION</vt:lpstr>
      <vt:lpstr>E-SAFETY</vt:lpstr>
      <vt:lpstr>Final words…..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H Murphy</dc:creator>
  <cp:lastModifiedBy>Hanorah Murphy</cp:lastModifiedBy>
  <cp:revision>6</cp:revision>
  <dcterms:created xsi:type="dcterms:W3CDTF">2024-09-05T18:38:22Z</dcterms:created>
  <dcterms:modified xsi:type="dcterms:W3CDTF">2024-09-18T15:59:39Z</dcterms:modified>
</cp:coreProperties>
</file>