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25"/>
  </p:handoutMasterIdLst>
  <p:sldIdLst>
    <p:sldId id="256" r:id="rId2"/>
    <p:sldId id="257" r:id="rId3"/>
    <p:sldId id="291" r:id="rId4"/>
    <p:sldId id="284" r:id="rId5"/>
    <p:sldId id="283" r:id="rId6"/>
    <p:sldId id="279" r:id="rId7"/>
    <p:sldId id="307" r:id="rId8"/>
    <p:sldId id="308" r:id="rId9"/>
    <p:sldId id="296" r:id="rId10"/>
    <p:sldId id="297" r:id="rId11"/>
    <p:sldId id="298" r:id="rId12"/>
    <p:sldId id="299" r:id="rId13"/>
    <p:sldId id="300" r:id="rId14"/>
    <p:sldId id="301" r:id="rId15"/>
    <p:sldId id="302" r:id="rId16"/>
    <p:sldId id="294" r:id="rId17"/>
    <p:sldId id="295" r:id="rId18"/>
    <p:sldId id="286" r:id="rId19"/>
    <p:sldId id="304" r:id="rId20"/>
    <p:sldId id="303" r:id="rId21"/>
    <p:sldId id="290" r:id="rId22"/>
    <p:sldId id="305" r:id="rId23"/>
    <p:sldId id="311" r:id="rId24"/>
  </p:sldIdLst>
  <p:sldSz cx="12192000" cy="6858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880414-84EB-4251-BC1B-189090F663B8}" v="113" dt="2025-01-26T18:35:00.7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varScale="1">
        <p:scale>
          <a:sx n="81" d="100"/>
          <a:sy n="81" d="100"/>
        </p:scale>
        <p:origin x="12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 Sheehan" userId="b0cf457c83aa9738" providerId="LiveId" clId="{D4880414-84EB-4251-BC1B-189090F663B8}"/>
    <pc:docChg chg="undo custSel addSld delSld modSld sldOrd">
      <pc:chgData name="Louis Sheehan" userId="b0cf457c83aa9738" providerId="LiveId" clId="{D4880414-84EB-4251-BC1B-189090F663B8}" dt="2025-01-26T18:36:37.259" v="1568" actId="20577"/>
      <pc:docMkLst>
        <pc:docMk/>
      </pc:docMkLst>
      <pc:sldChg chg="addSp modSp mod">
        <pc:chgData name="Louis Sheehan" userId="b0cf457c83aa9738" providerId="LiveId" clId="{D4880414-84EB-4251-BC1B-189090F663B8}" dt="2025-01-26T18:36:37.259" v="1568" actId="20577"/>
        <pc:sldMkLst>
          <pc:docMk/>
          <pc:sldMk cId="1019117734" sldId="256"/>
        </pc:sldMkLst>
        <pc:spChg chg="mod">
          <ac:chgData name="Louis Sheehan" userId="b0cf457c83aa9738" providerId="LiveId" clId="{D4880414-84EB-4251-BC1B-189090F663B8}" dt="2025-01-26T18:36:37.259" v="1568" actId="20577"/>
          <ac:spMkLst>
            <pc:docMk/>
            <pc:sldMk cId="1019117734" sldId="256"/>
            <ac:spMk id="2" creationId="{77CFCE8E-C10F-3399-7DCB-F1144ADBD56B}"/>
          </ac:spMkLst>
        </pc:spChg>
        <pc:picChg chg="add mod">
          <ac:chgData name="Louis Sheehan" userId="b0cf457c83aa9738" providerId="LiveId" clId="{D4880414-84EB-4251-BC1B-189090F663B8}" dt="2025-01-26T17:43:27.071" v="322" actId="408"/>
          <ac:picMkLst>
            <pc:docMk/>
            <pc:sldMk cId="1019117734" sldId="256"/>
            <ac:picMk id="1026" creationId="{078B88C7-A8C4-127E-332D-E26F14A0F7F1}"/>
          </ac:picMkLst>
        </pc:picChg>
      </pc:sldChg>
      <pc:sldChg chg="modSp mod">
        <pc:chgData name="Louis Sheehan" userId="b0cf457c83aa9738" providerId="LiveId" clId="{D4880414-84EB-4251-BC1B-189090F663B8}" dt="2025-01-26T18:06:36.601" v="864" actId="20577"/>
        <pc:sldMkLst>
          <pc:docMk/>
          <pc:sldMk cId="2044451260" sldId="257"/>
        </pc:sldMkLst>
        <pc:spChg chg="mod">
          <ac:chgData name="Louis Sheehan" userId="b0cf457c83aa9738" providerId="LiveId" clId="{D4880414-84EB-4251-BC1B-189090F663B8}" dt="2025-01-26T18:06:36.601" v="864" actId="20577"/>
          <ac:spMkLst>
            <pc:docMk/>
            <pc:sldMk cId="2044451260" sldId="257"/>
            <ac:spMk id="6" creationId="{1924333D-7B57-F91D-F9D2-2DBCC24BD931}"/>
          </ac:spMkLst>
        </pc:spChg>
      </pc:sldChg>
      <pc:sldChg chg="ord">
        <pc:chgData name="Louis Sheehan" userId="b0cf457c83aa9738" providerId="LiveId" clId="{D4880414-84EB-4251-BC1B-189090F663B8}" dt="2025-01-26T18:06:06.625" v="843"/>
        <pc:sldMkLst>
          <pc:docMk/>
          <pc:sldMk cId="1478531810" sldId="279"/>
        </pc:sldMkLst>
      </pc:sldChg>
      <pc:sldChg chg="del">
        <pc:chgData name="Louis Sheehan" userId="b0cf457c83aa9738" providerId="LiveId" clId="{D4880414-84EB-4251-BC1B-189090F663B8}" dt="2025-01-26T17:16:06.611" v="26" actId="2696"/>
        <pc:sldMkLst>
          <pc:docMk/>
          <pc:sldMk cId="3179098141" sldId="282"/>
        </pc:sldMkLst>
      </pc:sldChg>
      <pc:sldChg chg="addSp delSp modSp mod ord">
        <pc:chgData name="Louis Sheehan" userId="b0cf457c83aa9738" providerId="LiveId" clId="{D4880414-84EB-4251-BC1B-189090F663B8}" dt="2025-01-26T18:34:19.654" v="1468" actId="2711"/>
        <pc:sldMkLst>
          <pc:docMk/>
          <pc:sldMk cId="4086339008" sldId="283"/>
        </pc:sldMkLst>
        <pc:spChg chg="del">
          <ac:chgData name="Louis Sheehan" userId="b0cf457c83aa9738" providerId="LiveId" clId="{D4880414-84EB-4251-BC1B-189090F663B8}" dt="2025-01-26T17:17:12.943" v="31" actId="478"/>
          <ac:spMkLst>
            <pc:docMk/>
            <pc:sldMk cId="4086339008" sldId="283"/>
            <ac:spMk id="2" creationId="{8A547362-8B3B-620D-991A-B0CAC43E8782}"/>
          </ac:spMkLst>
        </pc:spChg>
        <pc:spChg chg="del">
          <ac:chgData name="Louis Sheehan" userId="b0cf457c83aa9738" providerId="LiveId" clId="{D4880414-84EB-4251-BC1B-189090F663B8}" dt="2025-01-26T17:17:12.943" v="31" actId="478"/>
          <ac:spMkLst>
            <pc:docMk/>
            <pc:sldMk cId="4086339008" sldId="283"/>
            <ac:spMk id="3" creationId="{82A668B9-7511-39D4-A2BC-0297B2C937A1}"/>
          </ac:spMkLst>
        </pc:spChg>
        <pc:spChg chg="del">
          <ac:chgData name="Louis Sheehan" userId="b0cf457c83aa9738" providerId="LiveId" clId="{D4880414-84EB-4251-BC1B-189090F663B8}" dt="2025-01-26T17:17:12.943" v="31" actId="478"/>
          <ac:spMkLst>
            <pc:docMk/>
            <pc:sldMk cId="4086339008" sldId="283"/>
            <ac:spMk id="4" creationId="{8EE43B7E-DD89-382E-1E0A-D6F13F93F47E}"/>
          </ac:spMkLst>
        </pc:spChg>
        <pc:spChg chg="add mod">
          <ac:chgData name="Louis Sheehan" userId="b0cf457c83aa9738" providerId="LiveId" clId="{D4880414-84EB-4251-BC1B-189090F663B8}" dt="2025-01-26T18:34:19.654" v="1468" actId="2711"/>
          <ac:spMkLst>
            <pc:docMk/>
            <pc:sldMk cId="4086339008" sldId="283"/>
            <ac:spMk id="5" creationId="{95740E62-E68B-4556-CE06-4F24267C4E6E}"/>
          </ac:spMkLst>
        </pc:spChg>
        <pc:spChg chg="add mod">
          <ac:chgData name="Louis Sheehan" userId="b0cf457c83aa9738" providerId="LiveId" clId="{D4880414-84EB-4251-BC1B-189090F663B8}" dt="2025-01-26T18:34:19.654" v="1468" actId="2711"/>
          <ac:spMkLst>
            <pc:docMk/>
            <pc:sldMk cId="4086339008" sldId="283"/>
            <ac:spMk id="6" creationId="{6615F103-6111-FF6A-7D23-7FA96BDB4C0D}"/>
          </ac:spMkLst>
        </pc:spChg>
        <pc:spChg chg="add mod">
          <ac:chgData name="Louis Sheehan" userId="b0cf457c83aa9738" providerId="LiveId" clId="{D4880414-84EB-4251-BC1B-189090F663B8}" dt="2025-01-26T18:34:19.654" v="1468" actId="2711"/>
          <ac:spMkLst>
            <pc:docMk/>
            <pc:sldMk cId="4086339008" sldId="283"/>
            <ac:spMk id="7" creationId="{5350D4AB-0141-C3DF-916C-0FBB01AA3C89}"/>
          </ac:spMkLst>
        </pc:spChg>
        <pc:spChg chg="add mod">
          <ac:chgData name="Louis Sheehan" userId="b0cf457c83aa9738" providerId="LiveId" clId="{D4880414-84EB-4251-BC1B-189090F663B8}" dt="2025-01-26T18:34:19.654" v="1468" actId="2711"/>
          <ac:spMkLst>
            <pc:docMk/>
            <pc:sldMk cId="4086339008" sldId="283"/>
            <ac:spMk id="8" creationId="{A15B131E-F756-1510-F79B-C37FF2766CD2}"/>
          </ac:spMkLst>
        </pc:spChg>
        <pc:spChg chg="add mod">
          <ac:chgData name="Louis Sheehan" userId="b0cf457c83aa9738" providerId="LiveId" clId="{D4880414-84EB-4251-BC1B-189090F663B8}" dt="2025-01-26T18:34:19.654" v="1468" actId="2711"/>
          <ac:spMkLst>
            <pc:docMk/>
            <pc:sldMk cId="4086339008" sldId="283"/>
            <ac:spMk id="9" creationId="{BA890D28-CDFC-4A05-E34B-97CB7862CDB2}"/>
          </ac:spMkLst>
        </pc:spChg>
        <pc:spChg chg="add mod">
          <ac:chgData name="Louis Sheehan" userId="b0cf457c83aa9738" providerId="LiveId" clId="{D4880414-84EB-4251-BC1B-189090F663B8}" dt="2025-01-26T18:34:19.654" v="1468" actId="2711"/>
          <ac:spMkLst>
            <pc:docMk/>
            <pc:sldMk cId="4086339008" sldId="283"/>
            <ac:spMk id="10" creationId="{5C969CE4-81C7-8878-3C27-580F22A859CC}"/>
          </ac:spMkLst>
        </pc:spChg>
        <pc:spChg chg="add del mod">
          <ac:chgData name="Louis Sheehan" userId="b0cf457c83aa9738" providerId="LiveId" clId="{D4880414-84EB-4251-BC1B-189090F663B8}" dt="2025-01-26T17:20:00.249" v="57" actId="478"/>
          <ac:spMkLst>
            <pc:docMk/>
            <pc:sldMk cId="4086339008" sldId="283"/>
            <ac:spMk id="11" creationId="{5B661FD1-4CCD-A53E-46C9-0BC44226195B}"/>
          </ac:spMkLst>
        </pc:spChg>
        <pc:spChg chg="mod">
          <ac:chgData name="Louis Sheehan" userId="b0cf457c83aa9738" providerId="LiveId" clId="{D4880414-84EB-4251-BC1B-189090F663B8}" dt="2025-01-26T18:34:19.654" v="1468" actId="2711"/>
          <ac:spMkLst>
            <pc:docMk/>
            <pc:sldMk cId="4086339008" sldId="283"/>
            <ac:spMk id="12" creationId="{BA6C7B2E-BC7B-C1F0-FCF3-AAC749BDD1D2}"/>
          </ac:spMkLst>
        </pc:spChg>
        <pc:spChg chg="del">
          <ac:chgData name="Louis Sheehan" userId="b0cf457c83aa9738" providerId="LiveId" clId="{D4880414-84EB-4251-BC1B-189090F663B8}" dt="2025-01-26T17:17:12.943" v="31" actId="478"/>
          <ac:spMkLst>
            <pc:docMk/>
            <pc:sldMk cId="4086339008" sldId="283"/>
            <ac:spMk id="15" creationId="{06CF39C1-16E8-E06C-DF7B-72E5B10A8EE3}"/>
          </ac:spMkLst>
        </pc:spChg>
        <pc:spChg chg="del">
          <ac:chgData name="Louis Sheehan" userId="b0cf457c83aa9738" providerId="LiveId" clId="{D4880414-84EB-4251-BC1B-189090F663B8}" dt="2025-01-26T17:17:12.943" v="31" actId="478"/>
          <ac:spMkLst>
            <pc:docMk/>
            <pc:sldMk cId="4086339008" sldId="283"/>
            <ac:spMk id="17" creationId="{D2434BC8-895D-1071-065E-50708904CBA4}"/>
          </ac:spMkLst>
        </pc:spChg>
        <pc:spChg chg="del">
          <ac:chgData name="Louis Sheehan" userId="b0cf457c83aa9738" providerId="LiveId" clId="{D4880414-84EB-4251-BC1B-189090F663B8}" dt="2025-01-26T17:17:12.943" v="31" actId="478"/>
          <ac:spMkLst>
            <pc:docMk/>
            <pc:sldMk cId="4086339008" sldId="283"/>
            <ac:spMk id="18" creationId="{6C9666A2-126D-12A5-8EB4-F531FCEE2FB4}"/>
          </ac:spMkLst>
        </pc:spChg>
        <pc:spChg chg="del">
          <ac:chgData name="Louis Sheehan" userId="b0cf457c83aa9738" providerId="LiveId" clId="{D4880414-84EB-4251-BC1B-189090F663B8}" dt="2025-01-26T17:17:12.943" v="31" actId="478"/>
          <ac:spMkLst>
            <pc:docMk/>
            <pc:sldMk cId="4086339008" sldId="283"/>
            <ac:spMk id="20" creationId="{C97E1CC1-7D13-D073-0B79-A6D9B9CDF0A7}"/>
          </ac:spMkLst>
        </pc:spChg>
        <pc:spChg chg="del">
          <ac:chgData name="Louis Sheehan" userId="b0cf457c83aa9738" providerId="LiveId" clId="{D4880414-84EB-4251-BC1B-189090F663B8}" dt="2025-01-26T17:17:12.943" v="31" actId="478"/>
          <ac:spMkLst>
            <pc:docMk/>
            <pc:sldMk cId="4086339008" sldId="283"/>
            <ac:spMk id="21" creationId="{AB095928-388B-A6D6-68FE-94FE5636E418}"/>
          </ac:spMkLst>
        </pc:spChg>
        <pc:spChg chg="del">
          <ac:chgData name="Louis Sheehan" userId="b0cf457c83aa9738" providerId="LiveId" clId="{D4880414-84EB-4251-BC1B-189090F663B8}" dt="2025-01-26T17:17:12.943" v="31" actId="478"/>
          <ac:spMkLst>
            <pc:docMk/>
            <pc:sldMk cId="4086339008" sldId="283"/>
            <ac:spMk id="22" creationId="{0286A0CC-BE9B-5B5F-2870-7C4D51954DA3}"/>
          </ac:spMkLst>
        </pc:spChg>
      </pc:sldChg>
      <pc:sldChg chg="addSp delSp modSp mod ord">
        <pc:chgData name="Louis Sheehan" userId="b0cf457c83aa9738" providerId="LiveId" clId="{D4880414-84EB-4251-BC1B-189090F663B8}" dt="2025-01-26T17:59:14.073" v="803"/>
        <pc:sldMkLst>
          <pc:docMk/>
          <pc:sldMk cId="3707701694" sldId="284"/>
        </pc:sldMkLst>
        <pc:spChg chg="add mod">
          <ac:chgData name="Louis Sheehan" userId="b0cf457c83aa9738" providerId="LiveId" clId="{D4880414-84EB-4251-BC1B-189090F663B8}" dt="2025-01-26T17:32:05.424" v="100" actId="1076"/>
          <ac:spMkLst>
            <pc:docMk/>
            <pc:sldMk cId="3707701694" sldId="284"/>
            <ac:spMk id="3" creationId="{F230BA61-F00C-5236-49CB-897075648A8B}"/>
          </ac:spMkLst>
        </pc:spChg>
        <pc:spChg chg="add mod">
          <ac:chgData name="Louis Sheehan" userId="b0cf457c83aa9738" providerId="LiveId" clId="{D4880414-84EB-4251-BC1B-189090F663B8}" dt="2025-01-26T17:21:16.699" v="72" actId="408"/>
          <ac:spMkLst>
            <pc:docMk/>
            <pc:sldMk cId="3707701694" sldId="284"/>
            <ac:spMk id="4" creationId="{A9F1AC78-B4AF-FEA3-8AB3-E2F17F69DB7C}"/>
          </ac:spMkLst>
        </pc:spChg>
        <pc:spChg chg="del">
          <ac:chgData name="Louis Sheehan" userId="b0cf457c83aa9738" providerId="LiveId" clId="{D4880414-84EB-4251-BC1B-189090F663B8}" dt="2025-01-26T17:20:23.410" v="58" actId="478"/>
          <ac:spMkLst>
            <pc:docMk/>
            <pc:sldMk cId="3707701694" sldId="284"/>
            <ac:spMk id="5" creationId="{5AB794B4-3648-AF73-ED9B-B1D31AAC87A4}"/>
          </ac:spMkLst>
        </pc:spChg>
        <pc:spChg chg="del">
          <ac:chgData name="Louis Sheehan" userId="b0cf457c83aa9738" providerId="LiveId" clId="{D4880414-84EB-4251-BC1B-189090F663B8}" dt="2025-01-26T17:20:23.410" v="58" actId="478"/>
          <ac:spMkLst>
            <pc:docMk/>
            <pc:sldMk cId="3707701694" sldId="284"/>
            <ac:spMk id="6" creationId="{B362B241-9BB8-6F77-0B16-44732359A133}"/>
          </ac:spMkLst>
        </pc:spChg>
        <pc:spChg chg="del">
          <ac:chgData name="Louis Sheehan" userId="b0cf457c83aa9738" providerId="LiveId" clId="{D4880414-84EB-4251-BC1B-189090F663B8}" dt="2025-01-26T17:20:23.410" v="58" actId="478"/>
          <ac:spMkLst>
            <pc:docMk/>
            <pc:sldMk cId="3707701694" sldId="284"/>
            <ac:spMk id="7" creationId="{2B98EE4B-489B-CFF3-68A5-65310866F9D5}"/>
          </ac:spMkLst>
        </pc:spChg>
        <pc:spChg chg="del">
          <ac:chgData name="Louis Sheehan" userId="b0cf457c83aa9738" providerId="LiveId" clId="{D4880414-84EB-4251-BC1B-189090F663B8}" dt="2025-01-26T17:20:23.410" v="58" actId="478"/>
          <ac:spMkLst>
            <pc:docMk/>
            <pc:sldMk cId="3707701694" sldId="284"/>
            <ac:spMk id="8" creationId="{7623C67F-A1AC-898A-F767-82668D03F22A}"/>
          </ac:spMkLst>
        </pc:spChg>
        <pc:spChg chg="del">
          <ac:chgData name="Louis Sheehan" userId="b0cf457c83aa9738" providerId="LiveId" clId="{D4880414-84EB-4251-BC1B-189090F663B8}" dt="2025-01-26T17:20:23.410" v="58" actId="478"/>
          <ac:spMkLst>
            <pc:docMk/>
            <pc:sldMk cId="3707701694" sldId="284"/>
            <ac:spMk id="9" creationId="{77F29771-3061-1BE5-D338-A76152AB9E90}"/>
          </ac:spMkLst>
        </pc:spChg>
        <pc:spChg chg="del">
          <ac:chgData name="Louis Sheehan" userId="b0cf457c83aa9738" providerId="LiveId" clId="{D4880414-84EB-4251-BC1B-189090F663B8}" dt="2025-01-26T17:20:23.410" v="58" actId="478"/>
          <ac:spMkLst>
            <pc:docMk/>
            <pc:sldMk cId="3707701694" sldId="284"/>
            <ac:spMk id="10" creationId="{F3D9A7EF-C2BD-60A7-301E-7509B875D5B5}"/>
          </ac:spMkLst>
        </pc:spChg>
        <pc:spChg chg="del">
          <ac:chgData name="Louis Sheehan" userId="b0cf457c83aa9738" providerId="LiveId" clId="{D4880414-84EB-4251-BC1B-189090F663B8}" dt="2025-01-26T17:20:23.410" v="58" actId="478"/>
          <ac:spMkLst>
            <pc:docMk/>
            <pc:sldMk cId="3707701694" sldId="284"/>
            <ac:spMk id="11" creationId="{2212F124-881F-61A9-5E04-FFD3BA427B72}"/>
          </ac:spMkLst>
        </pc:spChg>
        <pc:spChg chg="mod">
          <ac:chgData name="Louis Sheehan" userId="b0cf457c83aa9738" providerId="LiveId" clId="{D4880414-84EB-4251-BC1B-189090F663B8}" dt="2025-01-26T17:20:34.453" v="62" actId="2711"/>
          <ac:spMkLst>
            <pc:docMk/>
            <pc:sldMk cId="3707701694" sldId="284"/>
            <ac:spMk id="12" creationId="{8F0F9710-B1CF-65AE-DD59-B89BA079DDC7}"/>
          </ac:spMkLst>
        </pc:spChg>
        <pc:spChg chg="add mod">
          <ac:chgData name="Louis Sheehan" userId="b0cf457c83aa9738" providerId="LiveId" clId="{D4880414-84EB-4251-BC1B-189090F663B8}" dt="2025-01-26T17:21:02.195" v="69" actId="1076"/>
          <ac:spMkLst>
            <pc:docMk/>
            <pc:sldMk cId="3707701694" sldId="284"/>
            <ac:spMk id="13" creationId="{424B6FEA-CDB1-F148-2651-0C41B922D451}"/>
          </ac:spMkLst>
        </pc:spChg>
        <pc:spChg chg="add mod">
          <ac:chgData name="Louis Sheehan" userId="b0cf457c83aa9738" providerId="LiveId" clId="{D4880414-84EB-4251-BC1B-189090F663B8}" dt="2025-01-26T17:20:57.956" v="68" actId="1076"/>
          <ac:spMkLst>
            <pc:docMk/>
            <pc:sldMk cId="3707701694" sldId="284"/>
            <ac:spMk id="14" creationId="{B0430FF7-C214-A65D-5971-FE6D1D0C8E80}"/>
          </ac:spMkLst>
        </pc:spChg>
        <pc:spChg chg="add mod">
          <ac:chgData name="Louis Sheehan" userId="b0cf457c83aa9738" providerId="LiveId" clId="{D4880414-84EB-4251-BC1B-189090F663B8}" dt="2025-01-26T17:20:43.982" v="64" actId="1076"/>
          <ac:spMkLst>
            <pc:docMk/>
            <pc:sldMk cId="3707701694" sldId="284"/>
            <ac:spMk id="15" creationId="{3041E62D-F396-CBDC-C829-A109125C87F1}"/>
          </ac:spMkLst>
        </pc:spChg>
        <pc:spChg chg="add mod">
          <ac:chgData name="Louis Sheehan" userId="b0cf457c83aa9738" providerId="LiveId" clId="{D4880414-84EB-4251-BC1B-189090F663B8}" dt="2025-01-26T17:32:11.282" v="101" actId="1076"/>
          <ac:spMkLst>
            <pc:docMk/>
            <pc:sldMk cId="3707701694" sldId="284"/>
            <ac:spMk id="16" creationId="{4BED5BAE-C187-89D9-FF35-7AC2284046BD}"/>
          </ac:spMkLst>
        </pc:spChg>
        <pc:spChg chg="add del mod">
          <ac:chgData name="Louis Sheehan" userId="b0cf457c83aa9738" providerId="LiveId" clId="{D4880414-84EB-4251-BC1B-189090F663B8}" dt="2025-01-26T17:20:46.865" v="66" actId="478"/>
          <ac:spMkLst>
            <pc:docMk/>
            <pc:sldMk cId="3707701694" sldId="284"/>
            <ac:spMk id="17" creationId="{6D17D84E-39A3-BDA9-32E8-62F5DE39B6F1}"/>
          </ac:spMkLst>
        </pc:spChg>
        <pc:spChg chg="add mod">
          <ac:chgData name="Louis Sheehan" userId="b0cf457c83aa9738" providerId="LiveId" clId="{D4880414-84EB-4251-BC1B-189090F663B8}" dt="2025-01-26T17:31:37.031" v="93" actId="408"/>
          <ac:spMkLst>
            <pc:docMk/>
            <pc:sldMk cId="3707701694" sldId="284"/>
            <ac:spMk id="18" creationId="{8E956E2D-6DA3-959F-DE70-CA868FBD0D3B}"/>
          </ac:spMkLst>
        </pc:spChg>
        <pc:spChg chg="add mod">
          <ac:chgData name="Louis Sheehan" userId="b0cf457c83aa9738" providerId="LiveId" clId="{D4880414-84EB-4251-BC1B-189090F663B8}" dt="2025-01-26T17:32:22.574" v="104" actId="1076"/>
          <ac:spMkLst>
            <pc:docMk/>
            <pc:sldMk cId="3707701694" sldId="284"/>
            <ac:spMk id="20" creationId="{674B80BC-D7C9-9330-92B4-6CC5EF2D5ACF}"/>
          </ac:spMkLst>
        </pc:spChg>
        <pc:picChg chg="add">
          <ac:chgData name="Louis Sheehan" userId="b0cf457c83aa9738" providerId="LiveId" clId="{D4880414-84EB-4251-BC1B-189090F663B8}" dt="2025-01-26T17:20:26.049" v="59"/>
          <ac:picMkLst>
            <pc:docMk/>
            <pc:sldMk cId="3707701694" sldId="284"/>
            <ac:picMk id="2" creationId="{13284D17-1E99-3C8D-5728-10F2A54600E5}"/>
          </ac:picMkLst>
        </pc:picChg>
      </pc:sldChg>
      <pc:sldChg chg="addSp modSp mod">
        <pc:chgData name="Louis Sheehan" userId="b0cf457c83aa9738" providerId="LiveId" clId="{D4880414-84EB-4251-BC1B-189090F663B8}" dt="2025-01-26T17:55:07.651" v="643" actId="408"/>
        <pc:sldMkLst>
          <pc:docMk/>
          <pc:sldMk cId="4018981874" sldId="286"/>
        </pc:sldMkLst>
        <pc:spChg chg="mod">
          <ac:chgData name="Louis Sheehan" userId="b0cf457c83aa9738" providerId="LiveId" clId="{D4880414-84EB-4251-BC1B-189090F663B8}" dt="2025-01-26T17:54:54.286" v="640" actId="20577"/>
          <ac:spMkLst>
            <pc:docMk/>
            <pc:sldMk cId="4018981874" sldId="286"/>
            <ac:spMk id="4" creationId="{3C64171C-F69F-13F4-5D51-270A88453DF4}"/>
          </ac:spMkLst>
        </pc:spChg>
        <pc:picChg chg="add mod">
          <ac:chgData name="Louis Sheehan" userId="b0cf457c83aa9738" providerId="LiveId" clId="{D4880414-84EB-4251-BC1B-189090F663B8}" dt="2025-01-26T17:54:24.046" v="616" actId="1076"/>
          <ac:picMkLst>
            <pc:docMk/>
            <pc:sldMk cId="4018981874" sldId="286"/>
            <ac:picMk id="3" creationId="{8BC9EED9-C260-BB33-733D-95F641B3989C}"/>
          </ac:picMkLst>
        </pc:picChg>
        <pc:picChg chg="add mod">
          <ac:chgData name="Louis Sheehan" userId="b0cf457c83aa9738" providerId="LiveId" clId="{D4880414-84EB-4251-BC1B-189090F663B8}" dt="2025-01-26T17:54:28.826" v="618" actId="1076"/>
          <ac:picMkLst>
            <pc:docMk/>
            <pc:sldMk cId="4018981874" sldId="286"/>
            <ac:picMk id="5" creationId="{05FA0D77-16B6-FEBD-1B9E-43015419B362}"/>
          </ac:picMkLst>
        </pc:picChg>
        <pc:picChg chg="add mod">
          <ac:chgData name="Louis Sheehan" userId="b0cf457c83aa9738" providerId="LiveId" clId="{D4880414-84EB-4251-BC1B-189090F663B8}" dt="2025-01-26T17:55:07.651" v="643" actId="408"/>
          <ac:picMkLst>
            <pc:docMk/>
            <pc:sldMk cId="4018981874" sldId="286"/>
            <ac:picMk id="6" creationId="{8CA46936-827B-CA3D-87A3-FD2C0E79E8CD}"/>
          </ac:picMkLst>
        </pc:picChg>
      </pc:sldChg>
      <pc:sldChg chg="del">
        <pc:chgData name="Louis Sheehan" userId="b0cf457c83aa9738" providerId="LiveId" clId="{D4880414-84EB-4251-BC1B-189090F663B8}" dt="2025-01-26T18:01:01.646" v="805" actId="2696"/>
        <pc:sldMkLst>
          <pc:docMk/>
          <pc:sldMk cId="1009514142" sldId="287"/>
        </pc:sldMkLst>
      </pc:sldChg>
      <pc:sldChg chg="del">
        <pc:chgData name="Louis Sheehan" userId="b0cf457c83aa9738" providerId="LiveId" clId="{D4880414-84EB-4251-BC1B-189090F663B8}" dt="2025-01-26T18:01:01.646" v="805" actId="2696"/>
        <pc:sldMkLst>
          <pc:docMk/>
          <pc:sldMk cId="1764246063" sldId="288"/>
        </pc:sldMkLst>
      </pc:sldChg>
      <pc:sldChg chg="del">
        <pc:chgData name="Louis Sheehan" userId="b0cf457c83aa9738" providerId="LiveId" clId="{D4880414-84EB-4251-BC1B-189090F663B8}" dt="2025-01-26T17:09:12.925" v="6" actId="2696"/>
        <pc:sldMkLst>
          <pc:docMk/>
          <pc:sldMk cId="2467209434" sldId="289"/>
        </pc:sldMkLst>
      </pc:sldChg>
      <pc:sldChg chg="modSp mod">
        <pc:chgData name="Louis Sheehan" userId="b0cf457c83aa9738" providerId="LiveId" clId="{D4880414-84EB-4251-BC1B-189090F663B8}" dt="2025-01-26T18:02:28.890" v="820" actId="113"/>
        <pc:sldMkLst>
          <pc:docMk/>
          <pc:sldMk cId="3174722047" sldId="290"/>
        </pc:sldMkLst>
        <pc:spChg chg="mod">
          <ac:chgData name="Louis Sheehan" userId="b0cf457c83aa9738" providerId="LiveId" clId="{D4880414-84EB-4251-BC1B-189090F663B8}" dt="2025-01-26T18:02:28.890" v="820" actId="113"/>
          <ac:spMkLst>
            <pc:docMk/>
            <pc:sldMk cId="3174722047" sldId="290"/>
            <ac:spMk id="4" creationId="{8628AB9F-7CB5-FC8F-4B16-1466DEB16AEA}"/>
          </ac:spMkLst>
        </pc:spChg>
      </pc:sldChg>
      <pc:sldChg chg="addSp delSp modSp mod ord">
        <pc:chgData name="Louis Sheehan" userId="b0cf457c83aa9738" providerId="LiveId" clId="{D4880414-84EB-4251-BC1B-189090F663B8}" dt="2025-01-26T17:59:14.073" v="803"/>
        <pc:sldMkLst>
          <pc:docMk/>
          <pc:sldMk cId="2800429453" sldId="291"/>
        </pc:sldMkLst>
        <pc:spChg chg="add mod">
          <ac:chgData name="Louis Sheehan" userId="b0cf457c83aa9738" providerId="LiveId" clId="{D4880414-84EB-4251-BC1B-189090F663B8}" dt="2025-01-26T17:15:45.087" v="24" actId="1076"/>
          <ac:spMkLst>
            <pc:docMk/>
            <pc:sldMk cId="2800429453" sldId="291"/>
            <ac:spMk id="3" creationId="{8F81A02A-0983-5951-8E97-8592DF6F9B54}"/>
          </ac:spMkLst>
        </pc:spChg>
        <pc:spChg chg="mod">
          <ac:chgData name="Louis Sheehan" userId="b0cf457c83aa9738" providerId="LiveId" clId="{D4880414-84EB-4251-BC1B-189090F663B8}" dt="2025-01-26T17:10:00.529" v="10" actId="20577"/>
          <ac:spMkLst>
            <pc:docMk/>
            <pc:sldMk cId="2800429453" sldId="291"/>
            <ac:spMk id="12" creationId="{BEB571A4-CB83-4474-4B87-458812BC3A6C}"/>
          </ac:spMkLst>
        </pc:spChg>
        <pc:spChg chg="del">
          <ac:chgData name="Louis Sheehan" userId="b0cf457c83aa9738" providerId="LiveId" clId="{D4880414-84EB-4251-BC1B-189090F663B8}" dt="2025-01-26T17:10:04.792" v="11" actId="478"/>
          <ac:spMkLst>
            <pc:docMk/>
            <pc:sldMk cId="2800429453" sldId="291"/>
            <ac:spMk id="16" creationId="{9D0C6465-FDA6-15C2-F1F7-E05557716F79}"/>
          </ac:spMkLst>
        </pc:spChg>
        <pc:spChg chg="del">
          <ac:chgData name="Louis Sheehan" userId="b0cf457c83aa9738" providerId="LiveId" clId="{D4880414-84EB-4251-BC1B-189090F663B8}" dt="2025-01-26T17:10:04.792" v="11" actId="478"/>
          <ac:spMkLst>
            <pc:docMk/>
            <pc:sldMk cId="2800429453" sldId="291"/>
            <ac:spMk id="19" creationId="{0A2A6CEA-7F59-1BC6-75DC-3D194C0C68D6}"/>
          </ac:spMkLst>
        </pc:spChg>
        <pc:spChg chg="del">
          <ac:chgData name="Louis Sheehan" userId="b0cf457c83aa9738" providerId="LiveId" clId="{D4880414-84EB-4251-BC1B-189090F663B8}" dt="2025-01-26T17:10:04.792" v="11" actId="478"/>
          <ac:spMkLst>
            <pc:docMk/>
            <pc:sldMk cId="2800429453" sldId="291"/>
            <ac:spMk id="25" creationId="{651B4DE9-DC8F-3060-EECD-19F29B1A953E}"/>
          </ac:spMkLst>
        </pc:spChg>
        <pc:spChg chg="del">
          <ac:chgData name="Louis Sheehan" userId="b0cf457c83aa9738" providerId="LiveId" clId="{D4880414-84EB-4251-BC1B-189090F663B8}" dt="2025-01-26T17:10:04.792" v="11" actId="478"/>
          <ac:spMkLst>
            <pc:docMk/>
            <pc:sldMk cId="2800429453" sldId="291"/>
            <ac:spMk id="26" creationId="{A8D20558-57DF-60DB-3B08-6BC50FF44851}"/>
          </ac:spMkLst>
        </pc:spChg>
        <pc:spChg chg="del">
          <ac:chgData name="Louis Sheehan" userId="b0cf457c83aa9738" providerId="LiveId" clId="{D4880414-84EB-4251-BC1B-189090F663B8}" dt="2025-01-26T17:10:04.792" v="11" actId="478"/>
          <ac:spMkLst>
            <pc:docMk/>
            <pc:sldMk cId="2800429453" sldId="291"/>
            <ac:spMk id="27" creationId="{65346E52-9646-F232-8B93-209CA72C29F5}"/>
          </ac:spMkLst>
        </pc:spChg>
        <pc:spChg chg="del">
          <ac:chgData name="Louis Sheehan" userId="b0cf457c83aa9738" providerId="LiveId" clId="{D4880414-84EB-4251-BC1B-189090F663B8}" dt="2025-01-26T17:10:04.792" v="11" actId="478"/>
          <ac:spMkLst>
            <pc:docMk/>
            <pc:sldMk cId="2800429453" sldId="291"/>
            <ac:spMk id="28" creationId="{9D6F487B-B07E-6885-3684-70CFBCEF8D37}"/>
          </ac:spMkLst>
        </pc:spChg>
        <pc:spChg chg="del">
          <ac:chgData name="Louis Sheehan" userId="b0cf457c83aa9738" providerId="LiveId" clId="{D4880414-84EB-4251-BC1B-189090F663B8}" dt="2025-01-26T17:10:04.792" v="11" actId="478"/>
          <ac:spMkLst>
            <pc:docMk/>
            <pc:sldMk cId="2800429453" sldId="291"/>
            <ac:spMk id="29" creationId="{AB800EE9-7924-9A0E-3A85-7C3DCE699A15}"/>
          </ac:spMkLst>
        </pc:spChg>
        <pc:spChg chg="del">
          <ac:chgData name="Louis Sheehan" userId="b0cf457c83aa9738" providerId="LiveId" clId="{D4880414-84EB-4251-BC1B-189090F663B8}" dt="2025-01-26T17:10:04.792" v="11" actId="478"/>
          <ac:spMkLst>
            <pc:docMk/>
            <pc:sldMk cId="2800429453" sldId="291"/>
            <ac:spMk id="30" creationId="{793EEBBB-8901-42D6-D29A-2494E0030ED0}"/>
          </ac:spMkLst>
        </pc:spChg>
        <pc:spChg chg="del">
          <ac:chgData name="Louis Sheehan" userId="b0cf457c83aa9738" providerId="LiveId" clId="{D4880414-84EB-4251-BC1B-189090F663B8}" dt="2025-01-26T17:10:04.792" v="11" actId="478"/>
          <ac:spMkLst>
            <pc:docMk/>
            <pc:sldMk cId="2800429453" sldId="291"/>
            <ac:spMk id="31" creationId="{99A40AA8-FAA5-3751-1718-DB73C76BF92A}"/>
          </ac:spMkLst>
        </pc:spChg>
        <pc:picChg chg="add mod">
          <ac:chgData name="Louis Sheehan" userId="b0cf457c83aa9738" providerId="LiveId" clId="{D4880414-84EB-4251-BC1B-189090F663B8}" dt="2025-01-26T17:15:37.946" v="23" actId="1582"/>
          <ac:picMkLst>
            <pc:docMk/>
            <pc:sldMk cId="2800429453" sldId="291"/>
            <ac:picMk id="5" creationId="{1CE0B1F6-1058-E589-CDFB-D3E5959AF2D8}"/>
          </ac:picMkLst>
        </pc:picChg>
        <pc:picChg chg="add mod">
          <ac:chgData name="Louis Sheehan" userId="b0cf457c83aa9738" providerId="LiveId" clId="{D4880414-84EB-4251-BC1B-189090F663B8}" dt="2025-01-26T17:15:37.946" v="23" actId="1582"/>
          <ac:picMkLst>
            <pc:docMk/>
            <pc:sldMk cId="2800429453" sldId="291"/>
            <ac:picMk id="6" creationId="{757F1DC4-FD94-8EFE-C22B-505192FE2244}"/>
          </ac:picMkLst>
        </pc:picChg>
      </pc:sldChg>
      <pc:sldChg chg="del">
        <pc:chgData name="Louis Sheehan" userId="b0cf457c83aa9738" providerId="LiveId" clId="{D4880414-84EB-4251-BC1B-189090F663B8}" dt="2025-01-26T18:32:34.144" v="1463" actId="2696"/>
        <pc:sldMkLst>
          <pc:docMk/>
          <pc:sldMk cId="4265372533" sldId="292"/>
        </pc:sldMkLst>
      </pc:sldChg>
      <pc:sldChg chg="del">
        <pc:chgData name="Louis Sheehan" userId="b0cf457c83aa9738" providerId="LiveId" clId="{D4880414-84EB-4251-BC1B-189090F663B8}" dt="2025-01-26T18:00:49.131" v="804" actId="2696"/>
        <pc:sldMkLst>
          <pc:docMk/>
          <pc:sldMk cId="1254545192" sldId="293"/>
        </pc:sldMkLst>
      </pc:sldChg>
      <pc:sldChg chg="ord">
        <pc:chgData name="Louis Sheehan" userId="b0cf457c83aa9738" providerId="LiveId" clId="{D4880414-84EB-4251-BC1B-189090F663B8}" dt="2025-01-26T18:32:52.277" v="1465"/>
        <pc:sldMkLst>
          <pc:docMk/>
          <pc:sldMk cId="2449722384" sldId="294"/>
        </pc:sldMkLst>
      </pc:sldChg>
      <pc:sldChg chg="del">
        <pc:chgData name="Louis Sheehan" userId="b0cf457c83aa9738" providerId="LiveId" clId="{D4880414-84EB-4251-BC1B-189090F663B8}" dt="2025-01-26T17:15:57.569" v="25" actId="2696"/>
        <pc:sldMkLst>
          <pc:docMk/>
          <pc:sldMk cId="2740917205" sldId="295"/>
        </pc:sldMkLst>
      </pc:sldChg>
      <pc:sldChg chg="addSp modSp add mod ord">
        <pc:chgData name="Louis Sheehan" userId="b0cf457c83aa9738" providerId="LiveId" clId="{D4880414-84EB-4251-BC1B-189090F663B8}" dt="2025-01-26T18:32:52.277" v="1465"/>
        <pc:sldMkLst>
          <pc:docMk/>
          <pc:sldMk cId="2768698382" sldId="295"/>
        </pc:sldMkLst>
        <pc:spChg chg="mod">
          <ac:chgData name="Louis Sheehan" userId="b0cf457c83aa9738" providerId="LiveId" clId="{D4880414-84EB-4251-BC1B-189090F663B8}" dt="2025-01-26T17:33:31.454" v="236" actId="6549"/>
          <ac:spMkLst>
            <pc:docMk/>
            <pc:sldMk cId="2768698382" sldId="295"/>
            <ac:spMk id="2" creationId="{6893D726-8585-8206-67B1-7B69E5D2889D}"/>
          </ac:spMkLst>
        </pc:spChg>
        <pc:picChg chg="add mod">
          <ac:chgData name="Louis Sheehan" userId="b0cf457c83aa9738" providerId="LiveId" clId="{D4880414-84EB-4251-BC1B-189090F663B8}" dt="2025-01-26T17:33:43.009" v="238" actId="1076"/>
          <ac:picMkLst>
            <pc:docMk/>
            <pc:sldMk cId="2768698382" sldId="295"/>
            <ac:picMk id="3" creationId="{161D255E-AA86-0F60-EA22-708396D0E449}"/>
          </ac:picMkLst>
        </pc:picChg>
        <pc:picChg chg="add mod">
          <ac:chgData name="Louis Sheehan" userId="b0cf457c83aa9738" providerId="LiveId" clId="{D4880414-84EB-4251-BC1B-189090F663B8}" dt="2025-01-26T17:33:43.009" v="238" actId="1076"/>
          <ac:picMkLst>
            <pc:docMk/>
            <pc:sldMk cId="2768698382" sldId="295"/>
            <ac:picMk id="5" creationId="{C1FF3543-9739-8F02-B96D-7EFF2EB2627F}"/>
          </ac:picMkLst>
        </pc:picChg>
        <pc:picChg chg="add mod">
          <ac:chgData name="Louis Sheehan" userId="b0cf457c83aa9738" providerId="LiveId" clId="{D4880414-84EB-4251-BC1B-189090F663B8}" dt="2025-01-26T17:33:43.009" v="238" actId="1076"/>
          <ac:picMkLst>
            <pc:docMk/>
            <pc:sldMk cId="2768698382" sldId="295"/>
            <ac:picMk id="6" creationId="{4718DD84-D6F9-0039-4846-DDF6C347A69F}"/>
          </ac:picMkLst>
        </pc:picChg>
        <pc:picChg chg="add mod">
          <ac:chgData name="Louis Sheehan" userId="b0cf457c83aa9738" providerId="LiveId" clId="{D4880414-84EB-4251-BC1B-189090F663B8}" dt="2025-01-26T17:33:43.009" v="238" actId="1076"/>
          <ac:picMkLst>
            <pc:docMk/>
            <pc:sldMk cId="2768698382" sldId="295"/>
            <ac:picMk id="7" creationId="{B10568CD-53D6-E497-68DC-0B3A917F0EC8}"/>
          </ac:picMkLst>
        </pc:picChg>
        <pc:picChg chg="add mod">
          <ac:chgData name="Louis Sheehan" userId="b0cf457c83aa9738" providerId="LiveId" clId="{D4880414-84EB-4251-BC1B-189090F663B8}" dt="2025-01-26T17:33:43.009" v="238" actId="1076"/>
          <ac:picMkLst>
            <pc:docMk/>
            <pc:sldMk cId="2768698382" sldId="295"/>
            <ac:picMk id="9" creationId="{F2D8D55B-FF79-839C-1327-837A391F6556}"/>
          </ac:picMkLst>
        </pc:picChg>
        <pc:picChg chg="add mod">
          <ac:chgData name="Louis Sheehan" userId="b0cf457c83aa9738" providerId="LiveId" clId="{D4880414-84EB-4251-BC1B-189090F663B8}" dt="2025-01-26T17:33:43.009" v="238" actId="1076"/>
          <ac:picMkLst>
            <pc:docMk/>
            <pc:sldMk cId="2768698382" sldId="295"/>
            <ac:picMk id="11" creationId="{2CF1975D-E7FE-2DEF-E54E-D9DCFA473F47}"/>
          </ac:picMkLst>
        </pc:picChg>
        <pc:picChg chg="add mod">
          <ac:chgData name="Louis Sheehan" userId="b0cf457c83aa9738" providerId="LiveId" clId="{D4880414-84EB-4251-BC1B-189090F663B8}" dt="2025-01-26T17:33:43.009" v="238" actId="1076"/>
          <ac:picMkLst>
            <pc:docMk/>
            <pc:sldMk cId="2768698382" sldId="295"/>
            <ac:picMk id="14" creationId="{62040004-4C7F-37CC-CB06-FE9F2CC8BAC8}"/>
          </ac:picMkLst>
        </pc:picChg>
        <pc:picChg chg="add mod">
          <ac:chgData name="Louis Sheehan" userId="b0cf457c83aa9738" providerId="LiveId" clId="{D4880414-84EB-4251-BC1B-189090F663B8}" dt="2025-01-26T17:33:43.009" v="238" actId="1076"/>
          <ac:picMkLst>
            <pc:docMk/>
            <pc:sldMk cId="2768698382" sldId="295"/>
            <ac:picMk id="16" creationId="{CC726E36-E379-8FB8-8941-598667792B2D}"/>
          </ac:picMkLst>
        </pc:picChg>
        <pc:picChg chg="add mod">
          <ac:chgData name="Louis Sheehan" userId="b0cf457c83aa9738" providerId="LiveId" clId="{D4880414-84EB-4251-BC1B-189090F663B8}" dt="2025-01-26T17:33:43.009" v="238" actId="1076"/>
          <ac:picMkLst>
            <pc:docMk/>
            <pc:sldMk cId="2768698382" sldId="295"/>
            <ac:picMk id="17" creationId="{9A555DAE-943C-6383-88C0-2EA40ED573AA}"/>
          </ac:picMkLst>
        </pc:picChg>
        <pc:picChg chg="add mod">
          <ac:chgData name="Louis Sheehan" userId="b0cf457c83aa9738" providerId="LiveId" clId="{D4880414-84EB-4251-BC1B-189090F663B8}" dt="2025-01-26T17:33:43.009" v="238" actId="1076"/>
          <ac:picMkLst>
            <pc:docMk/>
            <pc:sldMk cId="2768698382" sldId="295"/>
            <ac:picMk id="18" creationId="{A56336E9-4C48-9935-C1C6-CAF1EBB7BDC8}"/>
          </ac:picMkLst>
        </pc:picChg>
      </pc:sldChg>
      <pc:sldChg chg="del">
        <pc:chgData name="Louis Sheehan" userId="b0cf457c83aa9738" providerId="LiveId" clId="{D4880414-84EB-4251-BC1B-189090F663B8}" dt="2025-01-26T17:09:12.925" v="6" actId="2696"/>
        <pc:sldMkLst>
          <pc:docMk/>
          <pc:sldMk cId="1552374931" sldId="296"/>
        </pc:sldMkLst>
      </pc:sldChg>
      <pc:sldChg chg="delSp modSp add mod">
        <pc:chgData name="Louis Sheehan" userId="b0cf457c83aa9738" providerId="LiveId" clId="{D4880414-84EB-4251-BC1B-189090F663B8}" dt="2025-01-26T17:34:52.667" v="273"/>
        <pc:sldMkLst>
          <pc:docMk/>
          <pc:sldMk cId="3359306305" sldId="296"/>
        </pc:sldMkLst>
        <pc:spChg chg="mod">
          <ac:chgData name="Louis Sheehan" userId="b0cf457c83aa9738" providerId="LiveId" clId="{D4880414-84EB-4251-BC1B-189090F663B8}" dt="2025-01-26T17:34:52.667" v="273"/>
          <ac:spMkLst>
            <pc:docMk/>
            <pc:sldMk cId="3359306305" sldId="296"/>
            <ac:spMk id="2" creationId="{687CFC96-62E0-EB68-1291-BF0C37F9087E}"/>
          </ac:spMkLst>
        </pc:spChg>
        <pc:spChg chg="mod">
          <ac:chgData name="Louis Sheehan" userId="b0cf457c83aa9738" providerId="LiveId" clId="{D4880414-84EB-4251-BC1B-189090F663B8}" dt="2025-01-26T17:34:25.214" v="269" actId="20577"/>
          <ac:spMkLst>
            <pc:docMk/>
            <pc:sldMk cId="3359306305" sldId="296"/>
            <ac:spMk id="12" creationId="{B4E57141-8140-B513-3C05-6BA87F52D729}"/>
          </ac:spMkLst>
        </pc:spChg>
        <pc:picChg chg="del">
          <ac:chgData name="Louis Sheehan" userId="b0cf457c83aa9738" providerId="LiveId" clId="{D4880414-84EB-4251-BC1B-189090F663B8}" dt="2025-01-26T17:34:47.181" v="270" actId="478"/>
          <ac:picMkLst>
            <pc:docMk/>
            <pc:sldMk cId="3359306305" sldId="296"/>
            <ac:picMk id="4" creationId="{C21DBCD5-F63A-D55E-D141-A0E67672ADB4}"/>
          </ac:picMkLst>
        </pc:picChg>
        <pc:picChg chg="del">
          <ac:chgData name="Louis Sheehan" userId="b0cf457c83aa9738" providerId="LiveId" clId="{D4880414-84EB-4251-BC1B-189090F663B8}" dt="2025-01-26T17:34:47.181" v="270" actId="478"/>
          <ac:picMkLst>
            <pc:docMk/>
            <pc:sldMk cId="3359306305" sldId="296"/>
            <ac:picMk id="5" creationId="{6ABEBFBE-0DC8-7D73-CBA0-E14D867E7BEF}"/>
          </ac:picMkLst>
        </pc:picChg>
        <pc:picChg chg="del">
          <ac:chgData name="Louis Sheehan" userId="b0cf457c83aa9738" providerId="LiveId" clId="{D4880414-84EB-4251-BC1B-189090F663B8}" dt="2025-01-26T17:34:47.181" v="270" actId="478"/>
          <ac:picMkLst>
            <pc:docMk/>
            <pc:sldMk cId="3359306305" sldId="296"/>
            <ac:picMk id="6" creationId="{24481C45-C0EF-8632-1398-4420F05642D8}"/>
          </ac:picMkLst>
        </pc:picChg>
        <pc:picChg chg="del">
          <ac:chgData name="Louis Sheehan" userId="b0cf457c83aa9738" providerId="LiveId" clId="{D4880414-84EB-4251-BC1B-189090F663B8}" dt="2025-01-26T17:34:47.181" v="270" actId="478"/>
          <ac:picMkLst>
            <pc:docMk/>
            <pc:sldMk cId="3359306305" sldId="296"/>
            <ac:picMk id="8" creationId="{56677108-E1A9-9E21-527A-3DE177B024F5}"/>
          </ac:picMkLst>
        </pc:picChg>
        <pc:picChg chg="del">
          <ac:chgData name="Louis Sheehan" userId="b0cf457c83aa9738" providerId="LiveId" clId="{D4880414-84EB-4251-BC1B-189090F663B8}" dt="2025-01-26T17:34:47.181" v="270" actId="478"/>
          <ac:picMkLst>
            <pc:docMk/>
            <pc:sldMk cId="3359306305" sldId="296"/>
            <ac:picMk id="9" creationId="{22A53CCE-774D-42F2-CC16-7F576480BB2E}"/>
          </ac:picMkLst>
        </pc:picChg>
        <pc:picChg chg="del">
          <ac:chgData name="Louis Sheehan" userId="b0cf457c83aa9738" providerId="LiveId" clId="{D4880414-84EB-4251-BC1B-189090F663B8}" dt="2025-01-26T17:34:47.181" v="270" actId="478"/>
          <ac:picMkLst>
            <pc:docMk/>
            <pc:sldMk cId="3359306305" sldId="296"/>
            <ac:picMk id="10" creationId="{5AD8BE08-D4F7-DC7E-EB49-ADC5DF7BA904}"/>
          </ac:picMkLst>
        </pc:picChg>
        <pc:picChg chg="del">
          <ac:chgData name="Louis Sheehan" userId="b0cf457c83aa9738" providerId="LiveId" clId="{D4880414-84EB-4251-BC1B-189090F663B8}" dt="2025-01-26T17:34:48.807" v="271" actId="478"/>
          <ac:picMkLst>
            <pc:docMk/>
            <pc:sldMk cId="3359306305" sldId="296"/>
            <ac:picMk id="15" creationId="{F310E7E4-18E4-E6E2-EC36-D0768AF89DB8}"/>
          </ac:picMkLst>
        </pc:picChg>
        <pc:picChg chg="del">
          <ac:chgData name="Louis Sheehan" userId="b0cf457c83aa9738" providerId="LiveId" clId="{D4880414-84EB-4251-BC1B-189090F663B8}" dt="2025-01-26T17:34:47.181" v="270" actId="478"/>
          <ac:picMkLst>
            <pc:docMk/>
            <pc:sldMk cId="3359306305" sldId="296"/>
            <ac:picMk id="16" creationId="{1C50F5DD-6051-2D7C-69D9-D77C2AA7D027}"/>
          </ac:picMkLst>
        </pc:picChg>
        <pc:picChg chg="del">
          <ac:chgData name="Louis Sheehan" userId="b0cf457c83aa9738" providerId="LiveId" clId="{D4880414-84EB-4251-BC1B-189090F663B8}" dt="2025-01-26T17:34:47.181" v="270" actId="478"/>
          <ac:picMkLst>
            <pc:docMk/>
            <pc:sldMk cId="3359306305" sldId="296"/>
            <ac:picMk id="17" creationId="{612411DC-D6D6-9B3C-B3DF-435EC7895BFE}"/>
          </ac:picMkLst>
        </pc:picChg>
        <pc:picChg chg="del">
          <ac:chgData name="Louis Sheehan" userId="b0cf457c83aa9738" providerId="LiveId" clId="{D4880414-84EB-4251-BC1B-189090F663B8}" dt="2025-01-26T17:34:47.181" v="270" actId="478"/>
          <ac:picMkLst>
            <pc:docMk/>
            <pc:sldMk cId="3359306305" sldId="296"/>
            <ac:picMk id="19" creationId="{E290A995-ED70-AF39-E022-C1B84BB5CC2C}"/>
          </ac:picMkLst>
        </pc:picChg>
        <pc:picChg chg="del">
          <ac:chgData name="Louis Sheehan" userId="b0cf457c83aa9738" providerId="LiveId" clId="{D4880414-84EB-4251-BC1B-189090F663B8}" dt="2025-01-26T17:34:47.181" v="270" actId="478"/>
          <ac:picMkLst>
            <pc:docMk/>
            <pc:sldMk cId="3359306305" sldId="296"/>
            <ac:picMk id="20" creationId="{CA8300D2-8CBA-3015-B37D-BAD0ABE7B664}"/>
          </ac:picMkLst>
        </pc:picChg>
      </pc:sldChg>
      <pc:sldChg chg="del">
        <pc:chgData name="Louis Sheehan" userId="b0cf457c83aa9738" providerId="LiveId" clId="{D4880414-84EB-4251-BC1B-189090F663B8}" dt="2025-01-26T17:09:12.925" v="6" actId="2696"/>
        <pc:sldMkLst>
          <pc:docMk/>
          <pc:sldMk cId="1165109013" sldId="297"/>
        </pc:sldMkLst>
      </pc:sldChg>
      <pc:sldChg chg="addSp delSp modSp add mod">
        <pc:chgData name="Louis Sheehan" userId="b0cf457c83aa9738" providerId="LiveId" clId="{D4880414-84EB-4251-BC1B-189090F663B8}" dt="2025-01-26T17:42:31.367" v="315" actId="1076"/>
        <pc:sldMkLst>
          <pc:docMk/>
          <pc:sldMk cId="1762531092" sldId="297"/>
        </pc:sldMkLst>
        <pc:spChg chg="del">
          <ac:chgData name="Louis Sheehan" userId="b0cf457c83aa9738" providerId="LiveId" clId="{D4880414-84EB-4251-BC1B-189090F663B8}" dt="2025-01-26T17:35:49.327" v="275" actId="478"/>
          <ac:spMkLst>
            <pc:docMk/>
            <pc:sldMk cId="1762531092" sldId="297"/>
            <ac:spMk id="2" creationId="{6486A567-65E2-2A93-BF39-CB30C59660F0}"/>
          </ac:spMkLst>
        </pc:spChg>
        <pc:picChg chg="add mod modCrop">
          <ac:chgData name="Louis Sheehan" userId="b0cf457c83aa9738" providerId="LiveId" clId="{D4880414-84EB-4251-BC1B-189090F663B8}" dt="2025-01-26T17:42:31.367" v="315" actId="1076"/>
          <ac:picMkLst>
            <pc:docMk/>
            <pc:sldMk cId="1762531092" sldId="297"/>
            <ac:picMk id="3" creationId="{997878C8-87A1-FE09-3F74-B5EDDFD36995}"/>
          </ac:picMkLst>
        </pc:picChg>
      </pc:sldChg>
      <pc:sldChg chg="modSp add mod ord">
        <pc:chgData name="Louis Sheehan" userId="b0cf457c83aa9738" providerId="LiveId" clId="{D4880414-84EB-4251-BC1B-189090F663B8}" dt="2025-01-26T17:42:51.401" v="318" actId="113"/>
        <pc:sldMkLst>
          <pc:docMk/>
          <pc:sldMk cId="2318928691" sldId="298"/>
        </pc:sldMkLst>
        <pc:spChg chg="mod">
          <ac:chgData name="Louis Sheehan" userId="b0cf457c83aa9738" providerId="LiveId" clId="{D4880414-84EB-4251-BC1B-189090F663B8}" dt="2025-01-26T17:42:51.401" v="318" actId="113"/>
          <ac:spMkLst>
            <pc:docMk/>
            <pc:sldMk cId="2318928691" sldId="298"/>
            <ac:spMk id="2" creationId="{C68863C9-371E-8E15-991B-9B34FA6BE655}"/>
          </ac:spMkLst>
        </pc:spChg>
      </pc:sldChg>
      <pc:sldChg chg="del">
        <pc:chgData name="Louis Sheehan" userId="b0cf457c83aa9738" providerId="LiveId" clId="{D4880414-84EB-4251-BC1B-189090F663B8}" dt="2025-01-26T17:09:12.925" v="6" actId="2696"/>
        <pc:sldMkLst>
          <pc:docMk/>
          <pc:sldMk cId="3861831399" sldId="298"/>
        </pc:sldMkLst>
      </pc:sldChg>
      <pc:sldChg chg="addSp modSp add mod">
        <pc:chgData name="Louis Sheehan" userId="b0cf457c83aa9738" providerId="LiveId" clId="{D4880414-84EB-4251-BC1B-189090F663B8}" dt="2025-01-26T18:35:00.713" v="1519" actId="1037"/>
        <pc:sldMkLst>
          <pc:docMk/>
          <pc:sldMk cId="3457305555" sldId="299"/>
        </pc:sldMkLst>
        <pc:spChg chg="mod">
          <ac:chgData name="Louis Sheehan" userId="b0cf457c83aa9738" providerId="LiveId" clId="{D4880414-84EB-4251-BC1B-189090F663B8}" dt="2025-01-26T17:44:42.585" v="354" actId="20577"/>
          <ac:spMkLst>
            <pc:docMk/>
            <pc:sldMk cId="3457305555" sldId="299"/>
            <ac:spMk id="2" creationId="{B429B47A-79E3-7DC7-804A-2515FF97A473}"/>
          </ac:spMkLst>
        </pc:spChg>
        <pc:picChg chg="add mod">
          <ac:chgData name="Louis Sheehan" userId="b0cf457c83aa9738" providerId="LiveId" clId="{D4880414-84EB-4251-BC1B-189090F663B8}" dt="2025-01-26T18:35:00.713" v="1519" actId="1037"/>
          <ac:picMkLst>
            <pc:docMk/>
            <pc:sldMk cId="3457305555" sldId="299"/>
            <ac:picMk id="3" creationId="{7C81F925-771E-550E-EF92-D75359080E8A}"/>
          </ac:picMkLst>
        </pc:picChg>
        <pc:picChg chg="add mod">
          <ac:chgData name="Louis Sheehan" userId="b0cf457c83aa9738" providerId="LiveId" clId="{D4880414-84EB-4251-BC1B-189090F663B8}" dt="2025-01-26T18:35:00.713" v="1519" actId="1037"/>
          <ac:picMkLst>
            <pc:docMk/>
            <pc:sldMk cId="3457305555" sldId="299"/>
            <ac:picMk id="4" creationId="{681E7A07-ACCB-8621-517D-BB84C0AED05F}"/>
          </ac:picMkLst>
        </pc:picChg>
      </pc:sldChg>
      <pc:sldChg chg="addSp delSp modSp add mod">
        <pc:chgData name="Louis Sheehan" userId="b0cf457c83aa9738" providerId="LiveId" clId="{D4880414-84EB-4251-BC1B-189090F663B8}" dt="2025-01-26T17:49:04.059" v="501" actId="1076"/>
        <pc:sldMkLst>
          <pc:docMk/>
          <pc:sldMk cId="2145823101" sldId="300"/>
        </pc:sldMkLst>
        <pc:spChg chg="mod">
          <ac:chgData name="Louis Sheehan" userId="b0cf457c83aa9738" providerId="LiveId" clId="{D4880414-84EB-4251-BC1B-189090F663B8}" dt="2025-01-26T17:45:31.945" v="393" actId="20577"/>
          <ac:spMkLst>
            <pc:docMk/>
            <pc:sldMk cId="2145823101" sldId="300"/>
            <ac:spMk id="2" creationId="{183D468A-9FF7-9240-5469-9BC35D86609F}"/>
          </ac:spMkLst>
        </pc:spChg>
        <pc:spChg chg="add del mod">
          <ac:chgData name="Louis Sheehan" userId="b0cf457c83aa9738" providerId="LiveId" clId="{D4880414-84EB-4251-BC1B-189090F663B8}" dt="2025-01-26T17:46:14.145" v="404" actId="478"/>
          <ac:spMkLst>
            <pc:docMk/>
            <pc:sldMk cId="2145823101" sldId="300"/>
            <ac:spMk id="7" creationId="{89F04643-FB4C-C68C-3EFC-C114788CBE94}"/>
          </ac:spMkLst>
        </pc:spChg>
        <pc:spChg chg="add mod">
          <ac:chgData name="Louis Sheehan" userId="b0cf457c83aa9738" providerId="LiveId" clId="{D4880414-84EB-4251-BC1B-189090F663B8}" dt="2025-01-26T17:47:53.381" v="498" actId="14100"/>
          <ac:spMkLst>
            <pc:docMk/>
            <pc:sldMk cId="2145823101" sldId="300"/>
            <ac:spMk id="10" creationId="{B21C4D94-AF13-3815-6930-ACDF0A3BB6F9}"/>
          </ac:spMkLst>
        </pc:spChg>
        <pc:spChg chg="add mod">
          <ac:chgData name="Louis Sheehan" userId="b0cf457c83aa9738" providerId="LiveId" clId="{D4880414-84EB-4251-BC1B-189090F663B8}" dt="2025-01-26T17:47:36.442" v="490" actId="20577"/>
          <ac:spMkLst>
            <pc:docMk/>
            <pc:sldMk cId="2145823101" sldId="300"/>
            <ac:spMk id="13" creationId="{509A96DD-250D-B951-1260-12C3683B6DC9}"/>
          </ac:spMkLst>
        </pc:spChg>
        <pc:picChg chg="del">
          <ac:chgData name="Louis Sheehan" userId="b0cf457c83aa9738" providerId="LiveId" clId="{D4880414-84EB-4251-BC1B-189090F663B8}" dt="2025-01-26T17:45:34.482" v="394" actId="478"/>
          <ac:picMkLst>
            <pc:docMk/>
            <pc:sldMk cId="2145823101" sldId="300"/>
            <ac:picMk id="3" creationId="{45BD9B08-E329-2D94-964F-F3B903F434B1}"/>
          </ac:picMkLst>
        </pc:picChg>
        <pc:picChg chg="del">
          <ac:chgData name="Louis Sheehan" userId="b0cf457c83aa9738" providerId="LiveId" clId="{D4880414-84EB-4251-BC1B-189090F663B8}" dt="2025-01-26T17:45:34.482" v="394" actId="478"/>
          <ac:picMkLst>
            <pc:docMk/>
            <pc:sldMk cId="2145823101" sldId="300"/>
            <ac:picMk id="4" creationId="{38D99F9D-4DB2-FB1E-D061-D852E997982B}"/>
          </ac:picMkLst>
        </pc:picChg>
        <pc:picChg chg="add del mod">
          <ac:chgData name="Louis Sheehan" userId="b0cf457c83aa9738" providerId="LiveId" clId="{D4880414-84EB-4251-BC1B-189090F663B8}" dt="2025-01-26T17:46:06.121" v="402" actId="478"/>
          <ac:picMkLst>
            <pc:docMk/>
            <pc:sldMk cId="2145823101" sldId="300"/>
            <ac:picMk id="5" creationId="{3AAF1793-B5E5-3390-11DC-A6A30D04B0FD}"/>
          </ac:picMkLst>
        </pc:picChg>
        <pc:picChg chg="add del mod">
          <ac:chgData name="Louis Sheehan" userId="b0cf457c83aa9738" providerId="LiveId" clId="{D4880414-84EB-4251-BC1B-189090F663B8}" dt="2025-01-26T17:46:06.121" v="402" actId="478"/>
          <ac:picMkLst>
            <pc:docMk/>
            <pc:sldMk cId="2145823101" sldId="300"/>
            <ac:picMk id="6" creationId="{8429EEBF-A1BD-0AE7-D370-985188563125}"/>
          </ac:picMkLst>
        </pc:picChg>
        <pc:picChg chg="add mod">
          <ac:chgData name="Louis Sheehan" userId="b0cf457c83aa9738" providerId="LiveId" clId="{D4880414-84EB-4251-BC1B-189090F663B8}" dt="2025-01-26T17:47:10.545" v="440" actId="1076"/>
          <ac:picMkLst>
            <pc:docMk/>
            <pc:sldMk cId="2145823101" sldId="300"/>
            <ac:picMk id="8" creationId="{360D6C6E-79C8-0062-E0E6-93FFA216EA01}"/>
          </ac:picMkLst>
        </pc:picChg>
        <pc:picChg chg="add mod">
          <ac:chgData name="Louis Sheehan" userId="b0cf457c83aa9738" providerId="LiveId" clId="{D4880414-84EB-4251-BC1B-189090F663B8}" dt="2025-01-26T17:46:30.886" v="417" actId="1076"/>
          <ac:picMkLst>
            <pc:docMk/>
            <pc:sldMk cId="2145823101" sldId="300"/>
            <ac:picMk id="9" creationId="{F19B0331-25B8-9638-AAAD-7C3275DBB7E6}"/>
          </ac:picMkLst>
        </pc:picChg>
        <pc:picChg chg="add mod">
          <ac:chgData name="Louis Sheehan" userId="b0cf457c83aa9738" providerId="LiveId" clId="{D4880414-84EB-4251-BC1B-189090F663B8}" dt="2025-01-26T17:47:02.138" v="438" actId="1076"/>
          <ac:picMkLst>
            <pc:docMk/>
            <pc:sldMk cId="2145823101" sldId="300"/>
            <ac:picMk id="11" creationId="{F61224B4-E967-1E19-35B3-4209CE190C9D}"/>
          </ac:picMkLst>
        </pc:picChg>
        <pc:picChg chg="add mod">
          <ac:chgData name="Louis Sheehan" userId="b0cf457c83aa9738" providerId="LiveId" clId="{D4880414-84EB-4251-BC1B-189090F663B8}" dt="2025-01-26T17:48:58.390" v="500" actId="1076"/>
          <ac:picMkLst>
            <pc:docMk/>
            <pc:sldMk cId="2145823101" sldId="300"/>
            <ac:picMk id="14" creationId="{8DE49D93-6D28-3EFC-B348-2432ECF9D3F7}"/>
          </ac:picMkLst>
        </pc:picChg>
        <pc:picChg chg="add del mod">
          <ac:chgData name="Louis Sheehan" userId="b0cf457c83aa9738" providerId="LiveId" clId="{D4880414-84EB-4251-BC1B-189090F663B8}" dt="2025-01-26T17:48:55.456" v="499" actId="478"/>
          <ac:picMkLst>
            <pc:docMk/>
            <pc:sldMk cId="2145823101" sldId="300"/>
            <ac:picMk id="15" creationId="{8C0DC3A7-E23C-2A11-FF35-34021DE039AF}"/>
          </ac:picMkLst>
        </pc:picChg>
        <pc:picChg chg="mod">
          <ac:chgData name="Louis Sheehan" userId="b0cf457c83aa9738" providerId="LiveId" clId="{D4880414-84EB-4251-BC1B-189090F663B8}" dt="2025-01-26T17:49:04.059" v="501" actId="1076"/>
          <ac:picMkLst>
            <pc:docMk/>
            <pc:sldMk cId="2145823101" sldId="300"/>
            <ac:picMk id="16" creationId="{9834B199-9BE9-413A-EBA4-DA6AC9065959}"/>
          </ac:picMkLst>
        </pc:picChg>
      </pc:sldChg>
      <pc:sldChg chg="addSp delSp modSp add mod">
        <pc:chgData name="Louis Sheehan" userId="b0cf457c83aa9738" providerId="LiveId" clId="{D4880414-84EB-4251-BC1B-189090F663B8}" dt="2025-01-26T18:33:33.951" v="1467" actId="1076"/>
        <pc:sldMkLst>
          <pc:docMk/>
          <pc:sldMk cId="2258095316" sldId="301"/>
        </pc:sldMkLst>
        <pc:spChg chg="mod">
          <ac:chgData name="Louis Sheehan" userId="b0cf457c83aa9738" providerId="LiveId" clId="{D4880414-84EB-4251-BC1B-189090F663B8}" dt="2025-01-26T17:49:55.884" v="554" actId="20577"/>
          <ac:spMkLst>
            <pc:docMk/>
            <pc:sldMk cId="2258095316" sldId="301"/>
            <ac:spMk id="2" creationId="{B66BC914-6468-BA3E-F54B-AA22A4FEA2B2}"/>
          </ac:spMkLst>
        </pc:spChg>
        <pc:spChg chg="add mod">
          <ac:chgData name="Louis Sheehan" userId="b0cf457c83aa9738" providerId="LiveId" clId="{D4880414-84EB-4251-BC1B-189090F663B8}" dt="2025-01-26T18:33:30.652" v="1466" actId="1076"/>
          <ac:spMkLst>
            <pc:docMk/>
            <pc:sldMk cId="2258095316" sldId="301"/>
            <ac:spMk id="4" creationId="{0ECEDB0D-CA5D-D740-172D-E3A595F7A019}"/>
          </ac:spMkLst>
        </pc:spChg>
        <pc:spChg chg="add mod">
          <ac:chgData name="Louis Sheehan" userId="b0cf457c83aa9738" providerId="LiveId" clId="{D4880414-84EB-4251-BC1B-189090F663B8}" dt="2025-01-26T17:50:52.484" v="565" actId="122"/>
          <ac:spMkLst>
            <pc:docMk/>
            <pc:sldMk cId="2258095316" sldId="301"/>
            <ac:spMk id="7" creationId="{9723D920-CAC7-D0BA-A578-41E21ADB5E41}"/>
          </ac:spMkLst>
        </pc:spChg>
        <pc:spChg chg="del">
          <ac:chgData name="Louis Sheehan" userId="b0cf457c83aa9738" providerId="LiveId" clId="{D4880414-84EB-4251-BC1B-189090F663B8}" dt="2025-01-26T17:49:38.420" v="503" actId="478"/>
          <ac:spMkLst>
            <pc:docMk/>
            <pc:sldMk cId="2258095316" sldId="301"/>
            <ac:spMk id="10" creationId="{DD9D89F5-0573-A6A9-B8AE-69EFED117E71}"/>
          </ac:spMkLst>
        </pc:spChg>
        <pc:spChg chg="del">
          <ac:chgData name="Louis Sheehan" userId="b0cf457c83aa9738" providerId="LiveId" clId="{D4880414-84EB-4251-BC1B-189090F663B8}" dt="2025-01-26T17:49:38.420" v="503" actId="478"/>
          <ac:spMkLst>
            <pc:docMk/>
            <pc:sldMk cId="2258095316" sldId="301"/>
            <ac:spMk id="13" creationId="{F9A37F2D-91B9-7842-935C-499A92EDD0D9}"/>
          </ac:spMkLst>
        </pc:spChg>
        <pc:spChg chg="add mod">
          <ac:chgData name="Louis Sheehan" userId="b0cf457c83aa9738" providerId="LiveId" clId="{D4880414-84EB-4251-BC1B-189090F663B8}" dt="2025-01-26T17:51:14.605" v="568" actId="2711"/>
          <ac:spMkLst>
            <pc:docMk/>
            <pc:sldMk cId="2258095316" sldId="301"/>
            <ac:spMk id="17" creationId="{8F7F245E-280E-4290-0FDE-0210ECF51CA6}"/>
          </ac:spMkLst>
        </pc:spChg>
        <pc:picChg chg="add mod">
          <ac:chgData name="Louis Sheehan" userId="b0cf457c83aa9738" providerId="LiveId" clId="{D4880414-84EB-4251-BC1B-189090F663B8}" dt="2025-01-26T18:33:33.951" v="1467" actId="1076"/>
          <ac:picMkLst>
            <pc:docMk/>
            <pc:sldMk cId="2258095316" sldId="301"/>
            <ac:picMk id="3" creationId="{CBD0D2C0-DCB8-2F94-FCD0-50CD82676DB0}"/>
          </ac:picMkLst>
        </pc:picChg>
        <pc:picChg chg="add mod">
          <ac:chgData name="Louis Sheehan" userId="b0cf457c83aa9738" providerId="LiveId" clId="{D4880414-84EB-4251-BC1B-189090F663B8}" dt="2025-01-26T17:50:36.896" v="561"/>
          <ac:picMkLst>
            <pc:docMk/>
            <pc:sldMk cId="2258095316" sldId="301"/>
            <ac:picMk id="5" creationId="{891A34CB-CB35-284B-6AD4-3157EC45B95E}"/>
          </ac:picMkLst>
        </pc:picChg>
        <pc:picChg chg="add mod">
          <ac:chgData name="Louis Sheehan" userId="b0cf457c83aa9738" providerId="LiveId" clId="{D4880414-84EB-4251-BC1B-189090F663B8}" dt="2025-01-26T17:50:36.896" v="561"/>
          <ac:picMkLst>
            <pc:docMk/>
            <pc:sldMk cId="2258095316" sldId="301"/>
            <ac:picMk id="6" creationId="{6FBBF187-9820-8D90-591A-9E9278F17ECA}"/>
          </ac:picMkLst>
        </pc:picChg>
        <pc:picChg chg="del">
          <ac:chgData name="Louis Sheehan" userId="b0cf457c83aa9738" providerId="LiveId" clId="{D4880414-84EB-4251-BC1B-189090F663B8}" dt="2025-01-26T17:49:38.420" v="503" actId="478"/>
          <ac:picMkLst>
            <pc:docMk/>
            <pc:sldMk cId="2258095316" sldId="301"/>
            <ac:picMk id="8" creationId="{638393E4-A497-C474-85D3-CE330CD98201}"/>
          </ac:picMkLst>
        </pc:picChg>
        <pc:picChg chg="del">
          <ac:chgData name="Louis Sheehan" userId="b0cf457c83aa9738" providerId="LiveId" clId="{D4880414-84EB-4251-BC1B-189090F663B8}" dt="2025-01-26T17:49:38.420" v="503" actId="478"/>
          <ac:picMkLst>
            <pc:docMk/>
            <pc:sldMk cId="2258095316" sldId="301"/>
            <ac:picMk id="9" creationId="{B7AB46F5-CAA5-C8DD-1DA3-01212AC042A4}"/>
          </ac:picMkLst>
        </pc:picChg>
        <pc:picChg chg="del">
          <ac:chgData name="Louis Sheehan" userId="b0cf457c83aa9738" providerId="LiveId" clId="{D4880414-84EB-4251-BC1B-189090F663B8}" dt="2025-01-26T17:49:38.420" v="503" actId="478"/>
          <ac:picMkLst>
            <pc:docMk/>
            <pc:sldMk cId="2258095316" sldId="301"/>
            <ac:picMk id="11" creationId="{5FEA86DE-4F52-2A9A-8ECB-3F1EE1D75CA8}"/>
          </ac:picMkLst>
        </pc:picChg>
        <pc:picChg chg="del">
          <ac:chgData name="Louis Sheehan" userId="b0cf457c83aa9738" providerId="LiveId" clId="{D4880414-84EB-4251-BC1B-189090F663B8}" dt="2025-01-26T17:49:38.420" v="503" actId="478"/>
          <ac:picMkLst>
            <pc:docMk/>
            <pc:sldMk cId="2258095316" sldId="301"/>
            <ac:picMk id="14" creationId="{5B4EC6CD-A627-2459-3C7C-CE7FFB67AF46}"/>
          </ac:picMkLst>
        </pc:picChg>
        <pc:picChg chg="add mod">
          <ac:chgData name="Louis Sheehan" userId="b0cf457c83aa9738" providerId="LiveId" clId="{D4880414-84EB-4251-BC1B-189090F663B8}" dt="2025-01-26T17:51:11.258" v="567" actId="1076"/>
          <ac:picMkLst>
            <pc:docMk/>
            <pc:sldMk cId="2258095316" sldId="301"/>
            <ac:picMk id="15" creationId="{EBF08844-D95B-BF88-4A3B-6D895F86DA6B}"/>
          </ac:picMkLst>
        </pc:picChg>
        <pc:picChg chg="del">
          <ac:chgData name="Louis Sheehan" userId="b0cf457c83aa9738" providerId="LiveId" clId="{D4880414-84EB-4251-BC1B-189090F663B8}" dt="2025-01-26T17:49:38.420" v="503" actId="478"/>
          <ac:picMkLst>
            <pc:docMk/>
            <pc:sldMk cId="2258095316" sldId="301"/>
            <ac:picMk id="16" creationId="{35230290-CC7F-CC71-2FFF-1FEA4920E232}"/>
          </ac:picMkLst>
        </pc:picChg>
      </pc:sldChg>
      <pc:sldChg chg="addSp delSp modSp add mod">
        <pc:chgData name="Louis Sheehan" userId="b0cf457c83aa9738" providerId="LiveId" clId="{D4880414-84EB-4251-BC1B-189090F663B8}" dt="2025-01-26T17:52:55.778" v="611" actId="1076"/>
        <pc:sldMkLst>
          <pc:docMk/>
          <pc:sldMk cId="12336076" sldId="302"/>
        </pc:sldMkLst>
        <pc:spChg chg="mod">
          <ac:chgData name="Louis Sheehan" userId="b0cf457c83aa9738" providerId="LiveId" clId="{D4880414-84EB-4251-BC1B-189090F663B8}" dt="2025-01-26T17:51:31.699" v="591" actId="20577"/>
          <ac:spMkLst>
            <pc:docMk/>
            <pc:sldMk cId="12336076" sldId="302"/>
            <ac:spMk id="2" creationId="{A02344C1-3C6E-C09F-ED43-9C0EDA29B465}"/>
          </ac:spMkLst>
        </pc:spChg>
        <pc:spChg chg="del">
          <ac:chgData name="Louis Sheehan" userId="b0cf457c83aa9738" providerId="LiveId" clId="{D4880414-84EB-4251-BC1B-189090F663B8}" dt="2025-01-26T17:51:34.306" v="592" actId="478"/>
          <ac:spMkLst>
            <pc:docMk/>
            <pc:sldMk cId="12336076" sldId="302"/>
            <ac:spMk id="4" creationId="{C57F9176-8D22-CA3C-A21C-FC584C0CDE25}"/>
          </ac:spMkLst>
        </pc:spChg>
        <pc:spChg chg="del">
          <ac:chgData name="Louis Sheehan" userId="b0cf457c83aa9738" providerId="LiveId" clId="{D4880414-84EB-4251-BC1B-189090F663B8}" dt="2025-01-26T17:51:34.306" v="592" actId="478"/>
          <ac:spMkLst>
            <pc:docMk/>
            <pc:sldMk cId="12336076" sldId="302"/>
            <ac:spMk id="7" creationId="{F0BF6072-2A1E-3390-5AB3-7E2BA0E4E270}"/>
          </ac:spMkLst>
        </pc:spChg>
        <pc:spChg chg="del">
          <ac:chgData name="Louis Sheehan" userId="b0cf457c83aa9738" providerId="LiveId" clId="{D4880414-84EB-4251-BC1B-189090F663B8}" dt="2025-01-26T17:51:34.306" v="592" actId="478"/>
          <ac:spMkLst>
            <pc:docMk/>
            <pc:sldMk cId="12336076" sldId="302"/>
            <ac:spMk id="17" creationId="{D214C27C-86FF-D296-74C9-B8CF210F497A}"/>
          </ac:spMkLst>
        </pc:spChg>
        <pc:picChg chg="del">
          <ac:chgData name="Louis Sheehan" userId="b0cf457c83aa9738" providerId="LiveId" clId="{D4880414-84EB-4251-BC1B-189090F663B8}" dt="2025-01-26T17:51:34.306" v="592" actId="478"/>
          <ac:picMkLst>
            <pc:docMk/>
            <pc:sldMk cId="12336076" sldId="302"/>
            <ac:picMk id="3" creationId="{6B02383E-1595-995A-716F-CDEA914F685B}"/>
          </ac:picMkLst>
        </pc:picChg>
        <pc:picChg chg="del">
          <ac:chgData name="Louis Sheehan" userId="b0cf457c83aa9738" providerId="LiveId" clId="{D4880414-84EB-4251-BC1B-189090F663B8}" dt="2025-01-26T17:51:34.306" v="592" actId="478"/>
          <ac:picMkLst>
            <pc:docMk/>
            <pc:sldMk cId="12336076" sldId="302"/>
            <ac:picMk id="5" creationId="{8238E4CF-18A5-3346-E480-E61B7994368B}"/>
          </ac:picMkLst>
        </pc:picChg>
        <pc:picChg chg="del">
          <ac:chgData name="Louis Sheehan" userId="b0cf457c83aa9738" providerId="LiveId" clId="{D4880414-84EB-4251-BC1B-189090F663B8}" dt="2025-01-26T17:51:34.306" v="592" actId="478"/>
          <ac:picMkLst>
            <pc:docMk/>
            <pc:sldMk cId="12336076" sldId="302"/>
            <ac:picMk id="6" creationId="{F68365FC-5C9B-4EDB-59A0-50AC0FBF13B2}"/>
          </ac:picMkLst>
        </pc:picChg>
        <pc:picChg chg="add mod">
          <ac:chgData name="Louis Sheehan" userId="b0cf457c83aa9738" providerId="LiveId" clId="{D4880414-84EB-4251-BC1B-189090F663B8}" dt="2025-01-26T17:52:14.651" v="601" actId="1076"/>
          <ac:picMkLst>
            <pc:docMk/>
            <pc:sldMk cId="12336076" sldId="302"/>
            <ac:picMk id="8" creationId="{5EF2D3AF-1B46-4980-4DD5-242972C62BAB}"/>
          </ac:picMkLst>
        </pc:picChg>
        <pc:picChg chg="add mod">
          <ac:chgData name="Louis Sheehan" userId="b0cf457c83aa9738" providerId="LiveId" clId="{D4880414-84EB-4251-BC1B-189090F663B8}" dt="2025-01-26T17:51:54.827" v="595" actId="1076"/>
          <ac:picMkLst>
            <pc:docMk/>
            <pc:sldMk cId="12336076" sldId="302"/>
            <ac:picMk id="9" creationId="{E42E98EC-BA91-E09B-5D48-16980615FB70}"/>
          </ac:picMkLst>
        </pc:picChg>
        <pc:picChg chg="add mod">
          <ac:chgData name="Louis Sheehan" userId="b0cf457c83aa9738" providerId="LiveId" clId="{D4880414-84EB-4251-BC1B-189090F663B8}" dt="2025-01-26T17:52:46.817" v="609" actId="14100"/>
          <ac:picMkLst>
            <pc:docMk/>
            <pc:sldMk cId="12336076" sldId="302"/>
            <ac:picMk id="10" creationId="{40AE1999-06E4-A646-24BB-CADE0471220B}"/>
          </ac:picMkLst>
        </pc:picChg>
        <pc:picChg chg="add mod">
          <ac:chgData name="Louis Sheehan" userId="b0cf457c83aa9738" providerId="LiveId" clId="{D4880414-84EB-4251-BC1B-189090F663B8}" dt="2025-01-26T17:52:55.778" v="611" actId="1076"/>
          <ac:picMkLst>
            <pc:docMk/>
            <pc:sldMk cId="12336076" sldId="302"/>
            <ac:picMk id="11" creationId="{FCF4F3D7-EE6D-078A-25EC-9DCD4422980F}"/>
          </ac:picMkLst>
        </pc:picChg>
        <pc:picChg chg="add mod">
          <ac:chgData name="Louis Sheehan" userId="b0cf457c83aa9738" providerId="LiveId" clId="{D4880414-84EB-4251-BC1B-189090F663B8}" dt="2025-01-26T17:52:42.081" v="608" actId="408"/>
          <ac:picMkLst>
            <pc:docMk/>
            <pc:sldMk cId="12336076" sldId="302"/>
            <ac:picMk id="13" creationId="{86A109E8-84C8-516A-3F98-D642A617B985}"/>
          </ac:picMkLst>
        </pc:picChg>
        <pc:picChg chg="add del mod">
          <ac:chgData name="Louis Sheehan" userId="b0cf457c83aa9738" providerId="LiveId" clId="{D4880414-84EB-4251-BC1B-189090F663B8}" dt="2025-01-26T17:52:28.851" v="604" actId="478"/>
          <ac:picMkLst>
            <pc:docMk/>
            <pc:sldMk cId="12336076" sldId="302"/>
            <ac:picMk id="14" creationId="{BDEEBD96-7BF8-093D-FB36-FDF149B7D69D}"/>
          </ac:picMkLst>
        </pc:picChg>
        <pc:picChg chg="del">
          <ac:chgData name="Louis Sheehan" userId="b0cf457c83aa9738" providerId="LiveId" clId="{D4880414-84EB-4251-BC1B-189090F663B8}" dt="2025-01-26T17:51:34.306" v="592" actId="478"/>
          <ac:picMkLst>
            <pc:docMk/>
            <pc:sldMk cId="12336076" sldId="302"/>
            <ac:picMk id="15" creationId="{A400E58C-372C-4290-1472-8A23347739F4}"/>
          </ac:picMkLst>
        </pc:picChg>
      </pc:sldChg>
      <pc:sldChg chg="add">
        <pc:chgData name="Louis Sheehan" userId="b0cf457c83aa9738" providerId="LiveId" clId="{D4880414-84EB-4251-BC1B-189090F663B8}" dt="2025-01-26T17:54:04.236" v="612" actId="2890"/>
        <pc:sldMkLst>
          <pc:docMk/>
          <pc:sldMk cId="2774857368" sldId="303"/>
        </pc:sldMkLst>
      </pc:sldChg>
      <pc:sldChg chg="delSp modSp add mod">
        <pc:chgData name="Louis Sheehan" userId="b0cf457c83aa9738" providerId="LiveId" clId="{D4880414-84EB-4251-BC1B-189090F663B8}" dt="2025-01-26T17:57:17.577" v="790" actId="478"/>
        <pc:sldMkLst>
          <pc:docMk/>
          <pc:sldMk cId="4164182055" sldId="304"/>
        </pc:sldMkLst>
        <pc:spChg chg="mod">
          <ac:chgData name="Louis Sheehan" userId="b0cf457c83aa9738" providerId="LiveId" clId="{D4880414-84EB-4251-BC1B-189090F663B8}" dt="2025-01-26T17:57:02.354" v="789" actId="20577"/>
          <ac:spMkLst>
            <pc:docMk/>
            <pc:sldMk cId="4164182055" sldId="304"/>
            <ac:spMk id="4" creationId="{4C28124F-1786-5A38-31CB-8FF9538AAF18}"/>
          </ac:spMkLst>
        </pc:spChg>
        <pc:picChg chg="del">
          <ac:chgData name="Louis Sheehan" userId="b0cf457c83aa9738" providerId="LiveId" clId="{D4880414-84EB-4251-BC1B-189090F663B8}" dt="2025-01-26T17:57:17.577" v="790" actId="478"/>
          <ac:picMkLst>
            <pc:docMk/>
            <pc:sldMk cId="4164182055" sldId="304"/>
            <ac:picMk id="3" creationId="{833452CD-CE72-8B08-A15A-59523B89B536}"/>
          </ac:picMkLst>
        </pc:picChg>
        <pc:picChg chg="del">
          <ac:chgData name="Louis Sheehan" userId="b0cf457c83aa9738" providerId="LiveId" clId="{D4880414-84EB-4251-BC1B-189090F663B8}" dt="2025-01-26T17:57:17.577" v="790" actId="478"/>
          <ac:picMkLst>
            <pc:docMk/>
            <pc:sldMk cId="4164182055" sldId="304"/>
            <ac:picMk id="5" creationId="{CAF2EDAB-F464-058B-3311-5ADCDD520DBD}"/>
          </ac:picMkLst>
        </pc:picChg>
        <pc:picChg chg="del">
          <ac:chgData name="Louis Sheehan" userId="b0cf457c83aa9738" providerId="LiveId" clId="{D4880414-84EB-4251-BC1B-189090F663B8}" dt="2025-01-26T17:56:06.480" v="645" actId="478"/>
          <ac:picMkLst>
            <pc:docMk/>
            <pc:sldMk cId="4164182055" sldId="304"/>
            <ac:picMk id="6" creationId="{1B3F4E15-BBFB-1141-182A-7D9A6C754DDE}"/>
          </ac:picMkLst>
        </pc:picChg>
      </pc:sldChg>
      <pc:sldChg chg="modSp add mod">
        <pc:chgData name="Louis Sheehan" userId="b0cf457c83aa9738" providerId="LiveId" clId="{D4880414-84EB-4251-BC1B-189090F663B8}" dt="2025-01-26T18:04:28.870" v="841" actId="20577"/>
        <pc:sldMkLst>
          <pc:docMk/>
          <pc:sldMk cId="3110710391" sldId="305"/>
        </pc:sldMkLst>
        <pc:spChg chg="mod">
          <ac:chgData name="Louis Sheehan" userId="b0cf457c83aa9738" providerId="LiveId" clId="{D4880414-84EB-4251-BC1B-189090F663B8}" dt="2025-01-26T18:04:28.870" v="841" actId="20577"/>
          <ac:spMkLst>
            <pc:docMk/>
            <pc:sldMk cId="3110710391" sldId="305"/>
            <ac:spMk id="4" creationId="{5EC07F87-656A-1042-0051-0A13E5392B59}"/>
          </ac:spMkLst>
        </pc:spChg>
      </pc:sldChg>
      <pc:sldChg chg="addSp delSp modSp add del mod">
        <pc:chgData name="Louis Sheehan" userId="b0cf457c83aa9738" providerId="LiveId" clId="{D4880414-84EB-4251-BC1B-189090F663B8}" dt="2025-01-26T17:58:27.453" v="801" actId="2696"/>
        <pc:sldMkLst>
          <pc:docMk/>
          <pc:sldMk cId="4140697947" sldId="305"/>
        </pc:sldMkLst>
        <pc:spChg chg="del">
          <ac:chgData name="Louis Sheehan" userId="b0cf457c83aa9738" providerId="LiveId" clId="{D4880414-84EB-4251-BC1B-189090F663B8}" dt="2025-01-26T17:58:03.133" v="792" actId="478"/>
          <ac:spMkLst>
            <pc:docMk/>
            <pc:sldMk cId="4140697947" sldId="305"/>
            <ac:spMk id="4" creationId="{1B49094C-F379-D3D7-82A5-BC5800E98EE8}"/>
          </ac:spMkLst>
        </pc:spChg>
        <pc:spChg chg="add mod">
          <ac:chgData name="Louis Sheehan" userId="b0cf457c83aa9738" providerId="LiveId" clId="{D4880414-84EB-4251-BC1B-189090F663B8}" dt="2025-01-26T17:58:11.989" v="796" actId="1076"/>
          <ac:spMkLst>
            <pc:docMk/>
            <pc:sldMk cId="4140697947" sldId="305"/>
            <ac:spMk id="5" creationId="{9215FF48-AFBB-01D9-36A9-E4D283A77F49}"/>
          </ac:spMkLst>
        </pc:spChg>
        <pc:spChg chg="add mod">
          <ac:chgData name="Louis Sheehan" userId="b0cf457c83aa9738" providerId="LiveId" clId="{D4880414-84EB-4251-BC1B-189090F663B8}" dt="2025-01-26T17:58:11.989" v="796" actId="1076"/>
          <ac:spMkLst>
            <pc:docMk/>
            <pc:sldMk cId="4140697947" sldId="305"/>
            <ac:spMk id="6" creationId="{A53AFDFA-FCBB-CC6B-228D-4FBCC8CAE684}"/>
          </ac:spMkLst>
        </pc:spChg>
        <pc:spChg chg="add mod">
          <ac:chgData name="Louis Sheehan" userId="b0cf457c83aa9738" providerId="LiveId" clId="{D4880414-84EB-4251-BC1B-189090F663B8}" dt="2025-01-26T17:58:11.989" v="796" actId="1076"/>
          <ac:spMkLst>
            <pc:docMk/>
            <pc:sldMk cId="4140697947" sldId="305"/>
            <ac:spMk id="10" creationId="{C39E638B-24E6-C7A8-34A6-F9478AFCB76A}"/>
          </ac:spMkLst>
        </pc:spChg>
        <pc:spChg chg="add mod">
          <ac:chgData name="Louis Sheehan" userId="b0cf457c83aa9738" providerId="LiveId" clId="{D4880414-84EB-4251-BC1B-189090F663B8}" dt="2025-01-26T17:58:11.989" v="796" actId="1076"/>
          <ac:spMkLst>
            <pc:docMk/>
            <pc:sldMk cId="4140697947" sldId="305"/>
            <ac:spMk id="11" creationId="{D3409761-7AB9-37A1-9045-3786CC01F4C9}"/>
          </ac:spMkLst>
        </pc:spChg>
        <pc:picChg chg="add del">
          <ac:chgData name="Louis Sheehan" userId="b0cf457c83aa9738" providerId="LiveId" clId="{D4880414-84EB-4251-BC1B-189090F663B8}" dt="2025-01-26T17:58:06.868" v="794" actId="478"/>
          <ac:picMkLst>
            <pc:docMk/>
            <pc:sldMk cId="4140697947" sldId="305"/>
            <ac:picMk id="3" creationId="{49705DC1-84D3-C99C-7897-99307FFEA9CA}"/>
          </ac:picMkLst>
        </pc:picChg>
        <pc:picChg chg="add mod">
          <ac:chgData name="Louis Sheehan" userId="b0cf457c83aa9738" providerId="LiveId" clId="{D4880414-84EB-4251-BC1B-189090F663B8}" dt="2025-01-26T17:58:17.163" v="797" actId="408"/>
          <ac:picMkLst>
            <pc:docMk/>
            <pc:sldMk cId="4140697947" sldId="305"/>
            <ac:picMk id="7" creationId="{82280290-1A1E-0346-1E0C-F04DB7BE8114}"/>
          </ac:picMkLst>
        </pc:picChg>
        <pc:picChg chg="add mod">
          <ac:chgData name="Louis Sheehan" userId="b0cf457c83aa9738" providerId="LiveId" clId="{D4880414-84EB-4251-BC1B-189090F663B8}" dt="2025-01-26T17:58:11.989" v="796" actId="1076"/>
          <ac:picMkLst>
            <pc:docMk/>
            <pc:sldMk cId="4140697947" sldId="305"/>
            <ac:picMk id="8" creationId="{E19A171B-B8D0-3C90-1C41-0841ABAFBF3F}"/>
          </ac:picMkLst>
        </pc:picChg>
        <pc:picChg chg="add del mod">
          <ac:chgData name="Louis Sheehan" userId="b0cf457c83aa9738" providerId="LiveId" clId="{D4880414-84EB-4251-BC1B-189090F663B8}" dt="2025-01-26T17:58:22.123" v="800" actId="478"/>
          <ac:picMkLst>
            <pc:docMk/>
            <pc:sldMk cId="4140697947" sldId="305"/>
            <ac:picMk id="9" creationId="{0933F23C-50E5-8836-8B32-FC11E3DE5139}"/>
          </ac:picMkLst>
        </pc:picChg>
        <pc:picChg chg="add mod">
          <ac:chgData name="Louis Sheehan" userId="b0cf457c83aa9738" providerId="LiveId" clId="{D4880414-84EB-4251-BC1B-189090F663B8}" dt="2025-01-26T17:58:11.989" v="796" actId="1076"/>
          <ac:picMkLst>
            <pc:docMk/>
            <pc:sldMk cId="4140697947" sldId="305"/>
            <ac:picMk id="12" creationId="{D8AC99F5-64E9-1736-4AAE-27051796CF97}"/>
          </ac:picMkLst>
        </pc:picChg>
      </pc:sldChg>
      <pc:sldChg chg="add del">
        <pc:chgData name="Louis Sheehan" userId="b0cf457c83aa9738" providerId="LiveId" clId="{D4880414-84EB-4251-BC1B-189090F663B8}" dt="2025-01-26T18:34:36.593" v="1469" actId="2696"/>
        <pc:sldMkLst>
          <pc:docMk/>
          <pc:sldMk cId="1854758794" sldId="306"/>
        </pc:sldMkLst>
      </pc:sldChg>
      <pc:sldChg chg="modSp add mod">
        <pc:chgData name="Louis Sheehan" userId="b0cf457c83aa9738" providerId="LiveId" clId="{D4880414-84EB-4251-BC1B-189090F663B8}" dt="2025-01-26T18:08:22.883" v="906" actId="20577"/>
        <pc:sldMkLst>
          <pc:docMk/>
          <pc:sldMk cId="724917294" sldId="307"/>
        </pc:sldMkLst>
        <pc:spChg chg="mod">
          <ac:chgData name="Louis Sheehan" userId="b0cf457c83aa9738" providerId="LiveId" clId="{D4880414-84EB-4251-BC1B-189090F663B8}" dt="2025-01-26T18:08:22.883" v="906" actId="20577"/>
          <ac:spMkLst>
            <pc:docMk/>
            <pc:sldMk cId="724917294" sldId="307"/>
            <ac:spMk id="2" creationId="{42CF1C1E-B622-7F17-9FA2-5AE64A6C9DCE}"/>
          </ac:spMkLst>
        </pc:spChg>
      </pc:sldChg>
      <pc:sldChg chg="modSp add mod">
        <pc:chgData name="Louis Sheehan" userId="b0cf457c83aa9738" providerId="LiveId" clId="{D4880414-84EB-4251-BC1B-189090F663B8}" dt="2025-01-26T18:10:09.305" v="1432" actId="20577"/>
        <pc:sldMkLst>
          <pc:docMk/>
          <pc:sldMk cId="2204816091" sldId="308"/>
        </pc:sldMkLst>
        <pc:spChg chg="mod">
          <ac:chgData name="Louis Sheehan" userId="b0cf457c83aa9738" providerId="LiveId" clId="{D4880414-84EB-4251-BC1B-189090F663B8}" dt="2025-01-26T18:10:09.305" v="1432" actId="20577"/>
          <ac:spMkLst>
            <pc:docMk/>
            <pc:sldMk cId="2204816091" sldId="308"/>
            <ac:spMk id="2" creationId="{DB565AFD-80E2-42B8-CB24-35114BD85C6F}"/>
          </ac:spMkLst>
        </pc:spChg>
      </pc:sldChg>
      <pc:sldChg chg="addSp delSp modSp add del mod delAnim modAnim">
        <pc:chgData name="Louis Sheehan" userId="b0cf457c83aa9738" providerId="LiveId" clId="{D4880414-84EB-4251-BC1B-189090F663B8}" dt="2025-01-26T18:31:41.323" v="1462" actId="2696"/>
        <pc:sldMkLst>
          <pc:docMk/>
          <pc:sldMk cId="2724904405" sldId="309"/>
        </pc:sldMkLst>
        <pc:spChg chg="del">
          <ac:chgData name="Louis Sheehan" userId="b0cf457c83aa9738" providerId="LiveId" clId="{D4880414-84EB-4251-BC1B-189090F663B8}" dt="2025-01-26T18:24:48.260" v="1434" actId="478"/>
          <ac:spMkLst>
            <pc:docMk/>
            <pc:sldMk cId="2724904405" sldId="309"/>
            <ac:spMk id="2" creationId="{243B3209-16B2-CD6C-CA36-114B037D2803}"/>
          </ac:spMkLst>
        </pc:spChg>
        <pc:spChg chg="del mod">
          <ac:chgData name="Louis Sheehan" userId="b0cf457c83aa9738" providerId="LiveId" clId="{D4880414-84EB-4251-BC1B-189090F663B8}" dt="2025-01-26T18:25:21.610" v="1454" actId="478"/>
          <ac:spMkLst>
            <pc:docMk/>
            <pc:sldMk cId="2724904405" sldId="309"/>
            <ac:spMk id="12" creationId="{170A8264-9C1E-D975-E225-DEE6BAE7D1B0}"/>
          </ac:spMkLst>
        </pc:spChg>
        <pc:picChg chg="add del mod">
          <ac:chgData name="Louis Sheehan" userId="b0cf457c83aa9738" providerId="LiveId" clId="{D4880414-84EB-4251-BC1B-189090F663B8}" dt="2025-01-26T18:26:11.121" v="1461" actId="478"/>
          <ac:picMkLst>
            <pc:docMk/>
            <pc:sldMk cId="2724904405" sldId="309"/>
            <ac:picMk id="3" creationId="{BF618DD3-F2A3-5C2D-80F8-E5FB5D2823E9}"/>
          </ac:picMkLst>
        </pc:picChg>
      </pc:sldChg>
      <pc:sldChg chg="add">
        <pc:chgData name="Louis Sheehan" userId="b0cf457c83aa9738" providerId="LiveId" clId="{D4880414-84EB-4251-BC1B-189090F663B8}" dt="2025-01-26T18:26:08.070" v="1460"/>
        <pc:sldMkLst>
          <pc:docMk/>
          <pc:sldMk cId="3433306535" sldId="310"/>
        </pc:sldMkLst>
      </pc:sldChg>
      <pc:sldChg chg="delSp modSp add del mod">
        <pc:chgData name="Louis Sheehan" userId="b0cf457c83aa9738" providerId="LiveId" clId="{D4880414-84EB-4251-BC1B-189090F663B8}" dt="2025-01-26T18:35:53.191" v="1558" actId="2696"/>
        <pc:sldMkLst>
          <pc:docMk/>
          <pc:sldMk cId="3368561858" sldId="311"/>
        </pc:sldMkLst>
        <pc:spChg chg="mod">
          <ac:chgData name="Louis Sheehan" userId="b0cf457c83aa9738" providerId="LiveId" clId="{D4880414-84EB-4251-BC1B-189090F663B8}" dt="2025-01-26T18:35:50.142" v="1557" actId="20577"/>
          <ac:spMkLst>
            <pc:docMk/>
            <pc:sldMk cId="3368561858" sldId="311"/>
            <ac:spMk id="2" creationId="{FBE2A0C0-79A3-B0C7-119B-FD3CFE7FB4E3}"/>
          </ac:spMkLst>
        </pc:spChg>
        <pc:spChg chg="del">
          <ac:chgData name="Louis Sheehan" userId="b0cf457c83aa9738" providerId="LiveId" clId="{D4880414-84EB-4251-BC1B-189090F663B8}" dt="2025-01-26T18:35:35.924" v="1521" actId="478"/>
          <ac:spMkLst>
            <pc:docMk/>
            <pc:sldMk cId="3368561858" sldId="311"/>
            <ac:spMk id="4" creationId="{1302AF5A-5476-9E73-6812-044B5C8572F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275" y="0"/>
            <a:ext cx="2946400" cy="498475"/>
          </a:xfrm>
          <a:prstGeom prst="rect">
            <a:avLst/>
          </a:prstGeom>
        </p:spPr>
        <p:txBody>
          <a:bodyPr vert="horz" lIns="91440" tIns="45720" rIns="91440" bIns="45720" rtlCol="0"/>
          <a:lstStyle>
            <a:lvl1pPr algn="r">
              <a:defRPr sz="1200"/>
            </a:lvl1pPr>
          </a:lstStyle>
          <a:p>
            <a:fld id="{36E7B17C-8B14-46F4-A7EA-966E6D439EA9}" type="datetimeFigureOut">
              <a:rPr lang="en-GB" smtClean="0"/>
              <a:t>31/01/2025</a:t>
            </a:fld>
            <a:endParaRPr lang="en-GB"/>
          </a:p>
        </p:txBody>
      </p:sp>
      <p:sp>
        <p:nvSpPr>
          <p:cNvPr id="4" name="Footer Placeholder 3"/>
          <p:cNvSpPr>
            <a:spLocks noGrp="1"/>
          </p:cNvSpPr>
          <p:nvPr>
            <p:ph type="ftr" sz="quarter" idx="2"/>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275" y="9431338"/>
            <a:ext cx="2946400" cy="498475"/>
          </a:xfrm>
          <a:prstGeom prst="rect">
            <a:avLst/>
          </a:prstGeom>
        </p:spPr>
        <p:txBody>
          <a:bodyPr vert="horz" lIns="91440" tIns="45720" rIns="91440" bIns="45720" rtlCol="0" anchor="b"/>
          <a:lstStyle>
            <a:lvl1pPr algn="r">
              <a:defRPr sz="1200"/>
            </a:lvl1pPr>
          </a:lstStyle>
          <a:p>
            <a:fld id="{1ACD5044-9BEA-458C-9690-F12D208D3981}" type="slidenum">
              <a:rPr lang="en-GB" smtClean="0"/>
              <a:t>‹#›</a:t>
            </a:fld>
            <a:endParaRPr lang="en-GB"/>
          </a:p>
        </p:txBody>
      </p:sp>
    </p:spTree>
    <p:extLst>
      <p:ext uri="{BB962C8B-B14F-4D97-AF65-F5344CB8AC3E}">
        <p14:creationId xmlns:p14="http://schemas.microsoft.com/office/powerpoint/2010/main" val="169872727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1/31/2025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1/31/2025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1/31/2025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1/31/2025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1/31/2025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CE8E-C10F-3399-7DCB-F1144ADBD56B}"/>
              </a:ext>
            </a:extLst>
          </p:cNvPr>
          <p:cNvSpPr>
            <a:spLocks noGrp="1"/>
          </p:cNvSpPr>
          <p:nvPr>
            <p:ph type="ctrTitle"/>
          </p:nvPr>
        </p:nvSpPr>
        <p:spPr/>
        <p:txBody>
          <a:bodyPr>
            <a:normAutofit fontScale="90000"/>
          </a:bodyPr>
          <a:lstStyle/>
          <a:p>
            <a:pPr algn="ctr"/>
            <a:r>
              <a:rPr lang="en-GB" sz="4800" cap="none" dirty="0"/>
              <a:t>Welcome to </a:t>
            </a:r>
            <a:r>
              <a:rPr lang="en-GB" sz="4800" cap="none" dirty="0" smtClean="0"/>
              <a:t>the EYFS &amp; KS1 </a:t>
            </a:r>
            <a:r>
              <a:rPr lang="en-GB" sz="4800" cap="none" dirty="0"/>
              <a:t>Maths Workshop</a:t>
            </a:r>
          </a:p>
        </p:txBody>
      </p:sp>
      <p:pic>
        <p:nvPicPr>
          <p:cNvPr id="1026" name="Picture 2">
            <a:extLst>
              <a:ext uri="{FF2B5EF4-FFF2-40B4-BE49-F238E27FC236}">
                <a16:creationId xmlns:a16="http://schemas.microsoft.com/office/drawing/2014/main" id="{078B88C7-A8C4-127E-332D-E26F14A0F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8287" y="3335400"/>
            <a:ext cx="2355425" cy="279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117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4EC57-7076-FCDA-E387-6A012A918C1F}"/>
              </a:ext>
            </a:extLst>
          </p:cNvPr>
          <p:cNvSpPr>
            <a:spLocks noGrp="1"/>
          </p:cNvSpPr>
          <p:nvPr>
            <p:ph type="title"/>
          </p:nvPr>
        </p:nvSpPr>
        <p:spPr/>
        <p:txBody>
          <a:bodyPr/>
          <a:lstStyle/>
          <a:p>
            <a:r>
              <a:rPr lang="en-GB" dirty="0"/>
              <a:t>Session aims</a:t>
            </a:r>
          </a:p>
        </p:txBody>
      </p:sp>
      <p:sp>
        <p:nvSpPr>
          <p:cNvPr id="6" name="Content Placeholder 5">
            <a:extLst>
              <a:ext uri="{FF2B5EF4-FFF2-40B4-BE49-F238E27FC236}">
                <a16:creationId xmlns:a16="http://schemas.microsoft.com/office/drawing/2014/main" id="{1924333D-7B57-F91D-F9D2-2DBCC24BD931}"/>
              </a:ext>
            </a:extLst>
          </p:cNvPr>
          <p:cNvSpPr>
            <a:spLocks noGrp="1"/>
          </p:cNvSpPr>
          <p:nvPr>
            <p:ph idx="1"/>
          </p:nvPr>
        </p:nvSpPr>
        <p:spPr/>
        <p:txBody>
          <a:bodyPr>
            <a:normAutofit/>
          </a:bodyPr>
          <a:lstStyle/>
          <a:p>
            <a:pPr marL="342900" indent="-342900" defTabSz="914400">
              <a:spcAft>
                <a:spcPts val="0"/>
              </a:spcAft>
              <a:buClrTx/>
              <a:buSzTx/>
              <a:buFont typeface="Arial" panose="020B0604020202020204" pitchFamily="34" charset="0"/>
              <a:buChar char="•"/>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see what maths looks like in EYFS and KS1.</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schemeClr val="tx1"/>
              </a:solidFill>
              <a:effectLst/>
              <a:uLnTx/>
              <a:uFillTx/>
              <a:latin typeface="+mj-lt"/>
              <a:ea typeface="+mn-ea"/>
              <a:cs typeface="+mn-cs"/>
            </a:endParaRPr>
          </a:p>
          <a:p>
            <a:pPr marL="342900" indent="-342900" defTabSz="914400">
              <a:spcAft>
                <a:spcPts val="0"/>
              </a:spcAft>
              <a:buClrTx/>
              <a:buSzTx/>
              <a:buFont typeface="Arial" panose="020B0604020202020204" pitchFamily="34" charset="0"/>
              <a:buChar char="•"/>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see how is maths taught at St Ignatius.</a:t>
            </a:r>
            <a:endParaRPr lang="en-GB" sz="2400" b="1" dirty="0">
              <a:solidFill>
                <a:schemeClr val="tx1"/>
              </a:solidFill>
              <a:latin typeface="+mj-lt"/>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chemeClr val="tx1"/>
                </a:solidFill>
                <a:effectLst/>
                <a:uLnTx/>
                <a:uFillTx/>
                <a:latin typeface="+mj-lt"/>
                <a:ea typeface="+mn-ea"/>
                <a:cs typeface="+mn-cs"/>
              </a:rPr>
              <a:t>To </a:t>
            </a:r>
            <a:r>
              <a:rPr lang="en-GB" sz="2400" b="1" dirty="0">
                <a:solidFill>
                  <a:schemeClr val="tx1"/>
                </a:solidFill>
                <a:latin typeface="+mj-lt"/>
              </a:rPr>
              <a:t>find out h</a:t>
            </a:r>
            <a:r>
              <a:rPr kumimoji="0" lang="en-GB" sz="2400" b="1" i="0" u="none" strike="noStrike" kern="1200" cap="none" spc="0" normalizeH="0" baseline="0" noProof="0" dirty="0">
                <a:ln>
                  <a:noFill/>
                </a:ln>
                <a:solidFill>
                  <a:schemeClr val="tx1"/>
                </a:solidFill>
                <a:effectLst/>
                <a:uLnTx/>
                <a:uFillTx/>
                <a:latin typeface="+mj-lt"/>
                <a:ea typeface="+mn-ea"/>
                <a:cs typeface="+mn-cs"/>
              </a:rPr>
              <a:t>ow children can be supported at home.</a:t>
            </a:r>
          </a:p>
        </p:txBody>
      </p:sp>
      <p:sp>
        <p:nvSpPr>
          <p:cNvPr id="8" name="Content Placeholder 2">
            <a:extLst>
              <a:ext uri="{FF2B5EF4-FFF2-40B4-BE49-F238E27FC236}">
                <a16:creationId xmlns:a16="http://schemas.microsoft.com/office/drawing/2014/main" id="{B2A94F9D-9A8E-B7FD-1355-03F01D99BA2F}"/>
              </a:ext>
            </a:extLst>
          </p:cNvPr>
          <p:cNvSpPr txBox="1">
            <a:spLocks/>
          </p:cNvSpPr>
          <p:nvPr/>
        </p:nvSpPr>
        <p:spPr>
          <a:xfrm>
            <a:off x="609600" y="1600201"/>
            <a:ext cx="10972800" cy="45259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600" b="1" i="0" u="none" strike="noStrike" kern="1200" cap="none" spc="0" normalizeH="0" baseline="0" noProof="0" dirty="0">
              <a:ln>
                <a:noFill/>
              </a:ln>
              <a:solidFill>
                <a:srgbClr val="F79646">
                  <a:lumMod val="75000"/>
                </a:srgbClr>
              </a:solidFill>
              <a:effectLst/>
              <a:uLnTx/>
              <a:uFillTx/>
              <a:latin typeface="+mj-lt"/>
              <a:ea typeface="+mn-ea"/>
              <a:cs typeface="+mn-cs"/>
            </a:endParaRPr>
          </a:p>
        </p:txBody>
      </p:sp>
    </p:spTree>
    <p:extLst>
      <p:ext uri="{BB962C8B-B14F-4D97-AF65-F5344CB8AC3E}">
        <p14:creationId xmlns:p14="http://schemas.microsoft.com/office/powerpoint/2010/main" val="204445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E9A9C-A4D3-D405-004E-B06E7C9CCD22}"/>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EB571A4-CB83-4474-4B87-458812BC3A6C}"/>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EYFS?</a:t>
            </a:r>
          </a:p>
        </p:txBody>
      </p:sp>
      <p:sp>
        <p:nvSpPr>
          <p:cNvPr id="3" name="TextBox 2">
            <a:extLst>
              <a:ext uri="{FF2B5EF4-FFF2-40B4-BE49-F238E27FC236}">
                <a16:creationId xmlns:a16="http://schemas.microsoft.com/office/drawing/2014/main" id="{8F81A02A-0983-5951-8E97-8592DF6F9B54}"/>
              </a:ext>
            </a:extLst>
          </p:cNvPr>
          <p:cNvSpPr txBox="1"/>
          <p:nvPr/>
        </p:nvSpPr>
        <p:spPr>
          <a:xfrm>
            <a:off x="357054" y="2009513"/>
            <a:ext cx="5420004" cy="2308324"/>
          </a:xfrm>
          <a:prstGeom prst="rect">
            <a:avLst/>
          </a:prstGeom>
          <a:noFill/>
        </p:spPr>
        <p:txBody>
          <a:bodyPr wrap="square">
            <a:spAutoFit/>
          </a:bodyPr>
          <a:lstStyle/>
          <a:p>
            <a:pPr marL="285750" indent="-285750">
              <a:buFont typeface="Arial" panose="020B0604020202020204" pitchFamily="34" charset="0"/>
              <a:buChar char="•"/>
            </a:pPr>
            <a:r>
              <a:rPr lang="en-GB" dirty="0"/>
              <a:t>Learning through play.</a:t>
            </a:r>
          </a:p>
          <a:p>
            <a:pPr marL="285750" indent="-285750">
              <a:buFont typeface="Arial" panose="020B0604020202020204" pitchFamily="34" charset="0"/>
              <a:buChar char="•"/>
            </a:pPr>
            <a:r>
              <a:rPr lang="en-GB" dirty="0"/>
              <a:t>Outdoor activities.</a:t>
            </a:r>
          </a:p>
          <a:p>
            <a:pPr marL="285750" indent="-285750">
              <a:buFont typeface="Arial" panose="020B0604020202020204" pitchFamily="34" charset="0"/>
              <a:buChar char="•"/>
            </a:pPr>
            <a:r>
              <a:rPr lang="en-GB" dirty="0"/>
              <a:t>Counting, counting and more counting!</a:t>
            </a:r>
          </a:p>
          <a:p>
            <a:pPr marL="285750" indent="-285750">
              <a:buFont typeface="Arial" panose="020B0604020202020204" pitchFamily="34" charset="0"/>
              <a:buChar char="•"/>
            </a:pPr>
            <a:r>
              <a:rPr lang="en-GB" dirty="0"/>
              <a:t>Pattern spotting</a:t>
            </a:r>
          </a:p>
          <a:p>
            <a:pPr marL="285750" indent="-285750">
              <a:buFont typeface="Arial" panose="020B0604020202020204" pitchFamily="34" charset="0"/>
              <a:buChar char="•"/>
            </a:pPr>
            <a:r>
              <a:rPr lang="en-GB" dirty="0"/>
              <a:t>Number recognition and ordering to 10.</a:t>
            </a:r>
          </a:p>
          <a:p>
            <a:pPr marL="285750" indent="-285750">
              <a:buFont typeface="Arial" panose="020B0604020202020204" pitchFamily="34" charset="0"/>
              <a:buChar char="•"/>
            </a:pPr>
            <a:r>
              <a:rPr lang="en-GB" dirty="0"/>
              <a:t>Learning numbers bond up to 10.</a:t>
            </a:r>
          </a:p>
          <a:p>
            <a:pPr marL="285750" indent="-285750">
              <a:buFont typeface="Arial" panose="020B0604020202020204" pitchFamily="34" charset="0"/>
              <a:buChar char="•"/>
            </a:pPr>
            <a:r>
              <a:rPr lang="en-GB" dirty="0"/>
              <a:t>Shape recognition, 2D and 3D.</a:t>
            </a:r>
          </a:p>
          <a:p>
            <a:pPr marL="285750" indent="-285750">
              <a:buFont typeface="Arial" panose="020B0604020202020204" pitchFamily="34" charset="0"/>
              <a:buChar char="•"/>
            </a:pPr>
            <a:r>
              <a:rPr lang="en-GB" dirty="0"/>
              <a:t>Addition and subtraction using single digit numbers.</a:t>
            </a:r>
          </a:p>
        </p:txBody>
      </p:sp>
    </p:spTree>
    <p:extLst>
      <p:ext uri="{BB962C8B-B14F-4D97-AF65-F5344CB8AC3E}">
        <p14:creationId xmlns:p14="http://schemas.microsoft.com/office/powerpoint/2010/main" val="2800429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4B03A-7F19-E62A-6482-75B683FD1E01}"/>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8F0F9710-B1CF-65AE-DD59-B89BA079DDC7}"/>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1?</a:t>
            </a:r>
          </a:p>
        </p:txBody>
      </p:sp>
      <p:sp>
        <p:nvSpPr>
          <p:cNvPr id="3" name="TextBox 2">
            <a:extLst>
              <a:ext uri="{FF2B5EF4-FFF2-40B4-BE49-F238E27FC236}">
                <a16:creationId xmlns:a16="http://schemas.microsoft.com/office/drawing/2014/main" id="{F230BA61-F00C-5236-49CB-897075648A8B}"/>
              </a:ext>
            </a:extLst>
          </p:cNvPr>
          <p:cNvSpPr txBox="1"/>
          <p:nvPr/>
        </p:nvSpPr>
        <p:spPr>
          <a:xfrm>
            <a:off x="9553231" y="3736361"/>
            <a:ext cx="270650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Compose numbers to 10 from 2 parts, and partition numbers to 10 into parts</a:t>
            </a:r>
            <a:r>
              <a:rPr lang="en-GB" sz="1600" dirty="0">
                <a:solidFill>
                  <a:prstClr val="black"/>
                </a:solidFill>
                <a:latin typeface="+mj-lt"/>
              </a:rPr>
              <a:t>.</a:t>
            </a:r>
            <a:endParaRPr kumimoji="0" lang="en-GB" sz="1800" b="0" i="0" u="none" strike="noStrike" kern="1200" cap="none" spc="0" normalizeH="0" baseline="0" noProof="0" dirty="0">
              <a:ln>
                <a:noFill/>
              </a:ln>
              <a:solidFill>
                <a:prstClr val="black"/>
              </a:solidFill>
              <a:effectLst/>
              <a:uLnTx/>
              <a:uFillTx/>
              <a:latin typeface="+mj-lt"/>
              <a:ea typeface="+mn-ea"/>
              <a:cs typeface="+mn-cs"/>
            </a:endParaRPr>
          </a:p>
        </p:txBody>
      </p:sp>
      <p:sp>
        <p:nvSpPr>
          <p:cNvPr id="4" name="Rectangle 3">
            <a:extLst>
              <a:ext uri="{FF2B5EF4-FFF2-40B4-BE49-F238E27FC236}">
                <a16:creationId xmlns:a16="http://schemas.microsoft.com/office/drawing/2014/main" id="{A9F1AC78-B4AF-FEA3-8AB3-E2F17F69DB7C}"/>
              </a:ext>
            </a:extLst>
          </p:cNvPr>
          <p:cNvSpPr/>
          <p:nvPr/>
        </p:nvSpPr>
        <p:spPr>
          <a:xfrm>
            <a:off x="4028321" y="5750004"/>
            <a:ext cx="4135358" cy="110799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mj-lt"/>
                <a:ea typeface="+mn-ea"/>
                <a:cs typeface="+mn-cs"/>
              </a:rPr>
              <a:t>Recognise common 2D and 3D shapes presented in different orientations, and know that rectangles, triangles, cuboids and pyramids are not always similar to one another. </a:t>
            </a:r>
            <a:endParaRPr kumimoji="0" lang="en-GB" sz="1800" b="0" i="0" u="none" strike="noStrike" kern="1200" cap="none" spc="0" normalizeH="0" baseline="0" noProof="0" dirty="0">
              <a:ln>
                <a:noFill/>
              </a:ln>
              <a:solidFill>
                <a:srgbClr val="000000"/>
              </a:solidFill>
              <a:effectLst/>
              <a:uLnTx/>
              <a:uFillTx/>
              <a:latin typeface="+mj-lt"/>
              <a:ea typeface="+mn-ea"/>
              <a:cs typeface="+mn-cs"/>
            </a:endParaRPr>
          </a:p>
        </p:txBody>
      </p:sp>
      <p:sp>
        <p:nvSpPr>
          <p:cNvPr id="13" name="Rectangle 12">
            <a:extLst>
              <a:ext uri="{FF2B5EF4-FFF2-40B4-BE49-F238E27FC236}">
                <a16:creationId xmlns:a16="http://schemas.microsoft.com/office/drawing/2014/main" id="{424B6FEA-CDB1-F148-2651-0C41B922D451}"/>
              </a:ext>
            </a:extLst>
          </p:cNvPr>
          <p:cNvSpPr/>
          <p:nvPr/>
        </p:nvSpPr>
        <p:spPr>
          <a:xfrm>
            <a:off x="0" y="5892603"/>
            <a:ext cx="2919830" cy="86177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mj-lt"/>
                <a:ea typeface="+mn-ea"/>
                <a:cs typeface="+mn-cs"/>
              </a:rPr>
              <a:t>Count within 100, forwards and backwards, starting with any number. </a:t>
            </a:r>
            <a:r>
              <a:rPr kumimoji="0" lang="en-GB" sz="1800" b="0" i="0" u="none" strike="noStrike" kern="1200" cap="none" spc="0" normalizeH="0" baseline="0" noProof="0" dirty="0">
                <a:ln>
                  <a:noFill/>
                </a:ln>
                <a:solidFill>
                  <a:srgbClr val="000000"/>
                </a:solidFill>
                <a:effectLst/>
                <a:uLnTx/>
                <a:uFillTx/>
                <a:latin typeface="+mj-lt"/>
                <a:ea typeface="+mn-ea"/>
                <a:cs typeface="+mn-cs"/>
              </a:rPr>
              <a:t>	</a:t>
            </a:r>
          </a:p>
        </p:txBody>
      </p:sp>
      <p:sp>
        <p:nvSpPr>
          <p:cNvPr id="14" name="Rectangle 13">
            <a:extLst>
              <a:ext uri="{FF2B5EF4-FFF2-40B4-BE49-F238E27FC236}">
                <a16:creationId xmlns:a16="http://schemas.microsoft.com/office/drawing/2014/main" id="{B0430FF7-C214-A65D-5971-FE6D1D0C8E80}"/>
              </a:ext>
            </a:extLst>
          </p:cNvPr>
          <p:cNvSpPr/>
          <p:nvPr/>
        </p:nvSpPr>
        <p:spPr>
          <a:xfrm>
            <a:off x="265151" y="3736361"/>
            <a:ext cx="2088665"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mj-lt"/>
                <a:ea typeface="+mn-ea"/>
                <a:cs typeface="+mn-cs"/>
              </a:rPr>
              <a:t>Count forwards and backwards in multiples of 2, 5 and 10.</a:t>
            </a:r>
          </a:p>
        </p:txBody>
      </p:sp>
      <p:sp>
        <p:nvSpPr>
          <p:cNvPr id="15" name="TextBox 14">
            <a:extLst>
              <a:ext uri="{FF2B5EF4-FFF2-40B4-BE49-F238E27FC236}">
                <a16:creationId xmlns:a16="http://schemas.microsoft.com/office/drawing/2014/main" id="{3041E62D-F396-CBDC-C829-A109125C87F1}"/>
              </a:ext>
            </a:extLst>
          </p:cNvPr>
          <p:cNvSpPr txBox="1"/>
          <p:nvPr/>
        </p:nvSpPr>
        <p:spPr>
          <a:xfrm>
            <a:off x="411478" y="2097610"/>
            <a:ext cx="1931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Number bonds to 10 and within 10.</a:t>
            </a:r>
          </a:p>
        </p:txBody>
      </p:sp>
      <p:sp>
        <p:nvSpPr>
          <p:cNvPr id="16" name="Rectangle 15">
            <a:extLst>
              <a:ext uri="{FF2B5EF4-FFF2-40B4-BE49-F238E27FC236}">
                <a16:creationId xmlns:a16="http://schemas.microsoft.com/office/drawing/2014/main" id="{4BED5BAE-C187-89D9-FF35-7AC2284046BD}"/>
              </a:ext>
            </a:extLst>
          </p:cNvPr>
          <p:cNvSpPr/>
          <p:nvPr/>
        </p:nvSpPr>
        <p:spPr>
          <a:xfrm>
            <a:off x="9690801" y="5907991"/>
            <a:ext cx="2433211"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mj-lt"/>
                <a:ea typeface="+mn-ea"/>
                <a:cs typeface="+mn-cs"/>
              </a:rPr>
              <a:t>Read, write and interpret equations containing +, - and = symbols.</a:t>
            </a:r>
          </a:p>
        </p:txBody>
      </p:sp>
      <p:sp>
        <p:nvSpPr>
          <p:cNvPr id="18" name="TextBox 17">
            <a:extLst>
              <a:ext uri="{FF2B5EF4-FFF2-40B4-BE49-F238E27FC236}">
                <a16:creationId xmlns:a16="http://schemas.microsoft.com/office/drawing/2014/main" id="{8E956E2D-6DA3-959F-DE70-CA868FBD0D3B}"/>
              </a:ext>
            </a:extLst>
          </p:cNvPr>
          <p:cNvSpPr txBox="1"/>
          <p:nvPr/>
        </p:nvSpPr>
        <p:spPr>
          <a:xfrm>
            <a:off x="4724400" y="2098484"/>
            <a:ext cx="2743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To double numbers to 10. </a:t>
            </a:r>
          </a:p>
        </p:txBody>
      </p:sp>
      <p:sp>
        <p:nvSpPr>
          <p:cNvPr id="20" name="TextBox 19">
            <a:extLst>
              <a:ext uri="{FF2B5EF4-FFF2-40B4-BE49-F238E27FC236}">
                <a16:creationId xmlns:a16="http://schemas.microsoft.com/office/drawing/2014/main" id="{674B80BC-D7C9-9330-92B4-6CC5EF2D5ACF}"/>
              </a:ext>
            </a:extLst>
          </p:cNvPr>
          <p:cNvSpPr txBox="1"/>
          <p:nvPr/>
        </p:nvSpPr>
        <p:spPr>
          <a:xfrm>
            <a:off x="9756398" y="2097610"/>
            <a:ext cx="2164702" cy="584775"/>
          </a:xfrm>
          <a:prstGeom prst="rect">
            <a:avLst/>
          </a:prstGeom>
          <a:noFill/>
        </p:spPr>
        <p:txBody>
          <a:bodyPr wrap="square">
            <a:spAutoFit/>
          </a:bodyPr>
          <a:lstStyle/>
          <a:p>
            <a:pPr algn="ctr"/>
            <a:r>
              <a:rPr lang="en-GB" sz="1600" dirty="0">
                <a:solidFill>
                  <a:prstClr val="black"/>
                </a:solidFill>
                <a:latin typeface="+mj-lt"/>
              </a:rPr>
              <a:t>R</a:t>
            </a:r>
            <a:r>
              <a:rPr kumimoji="0" lang="en-GB" sz="1600" b="0" i="0" u="none" strike="noStrike" kern="1200" cap="none" spc="0" normalizeH="0" baseline="0" noProof="0" dirty="0" err="1">
                <a:ln>
                  <a:noFill/>
                </a:ln>
                <a:solidFill>
                  <a:prstClr val="black"/>
                </a:solidFill>
                <a:effectLst/>
                <a:uLnTx/>
                <a:uFillTx/>
                <a:latin typeface="+mj-lt"/>
                <a:ea typeface="+mn-ea"/>
                <a:cs typeface="+mn-cs"/>
              </a:rPr>
              <a:t>ecognise</a:t>
            </a:r>
            <a:r>
              <a:rPr kumimoji="0" lang="en-GB" sz="1600" b="0" i="0" u="none" strike="noStrike" kern="1200" cap="none" spc="0" normalizeH="0" baseline="0" noProof="0" dirty="0">
                <a:ln>
                  <a:noFill/>
                </a:ln>
                <a:solidFill>
                  <a:prstClr val="black"/>
                </a:solidFill>
                <a:effectLst/>
                <a:uLnTx/>
                <a:uFillTx/>
                <a:latin typeface="+mj-lt"/>
                <a:ea typeface="+mn-ea"/>
                <a:cs typeface="+mn-cs"/>
              </a:rPr>
              <a:t> odd and even numbers. </a:t>
            </a:r>
            <a:endParaRPr lang="en-GB" sz="1600" dirty="0"/>
          </a:p>
        </p:txBody>
      </p:sp>
    </p:spTree>
    <p:extLst>
      <p:ext uri="{BB962C8B-B14F-4D97-AF65-F5344CB8AC3E}">
        <p14:creationId xmlns:p14="http://schemas.microsoft.com/office/powerpoint/2010/main" val="3707701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0F447-3D5B-8A92-CFAE-82989391EDA1}"/>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A6C7B2E-BC7B-C1F0-FCF3-AAC749BDD1D2}"/>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What does Maths look like in Year 2?</a:t>
            </a:r>
          </a:p>
        </p:txBody>
      </p:sp>
      <p:sp>
        <p:nvSpPr>
          <p:cNvPr id="5" name="TextBox 4">
            <a:extLst>
              <a:ext uri="{FF2B5EF4-FFF2-40B4-BE49-F238E27FC236}">
                <a16:creationId xmlns:a16="http://schemas.microsoft.com/office/drawing/2014/main" id="{95740E62-E68B-4556-CE06-4F24267C4E6E}"/>
              </a:ext>
            </a:extLst>
          </p:cNvPr>
          <p:cNvSpPr txBox="1"/>
          <p:nvPr/>
        </p:nvSpPr>
        <p:spPr>
          <a:xfrm>
            <a:off x="248289" y="2030253"/>
            <a:ext cx="253223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Secure fluency in addition and subtraction facts within 10. </a:t>
            </a:r>
          </a:p>
        </p:txBody>
      </p:sp>
      <p:sp>
        <p:nvSpPr>
          <p:cNvPr id="6" name="Rectangle 5">
            <a:extLst>
              <a:ext uri="{FF2B5EF4-FFF2-40B4-BE49-F238E27FC236}">
                <a16:creationId xmlns:a16="http://schemas.microsoft.com/office/drawing/2014/main" id="{6615F103-6111-FF6A-7D23-7FA96BDB4C0D}"/>
              </a:ext>
            </a:extLst>
          </p:cNvPr>
          <p:cNvSpPr/>
          <p:nvPr/>
        </p:nvSpPr>
        <p:spPr>
          <a:xfrm>
            <a:off x="9631846" y="2030252"/>
            <a:ext cx="2311865"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D0D0D"/>
                </a:solidFill>
                <a:effectLst/>
                <a:uLnTx/>
                <a:uFillTx/>
                <a:latin typeface="+mj-lt"/>
                <a:ea typeface="+mn-ea"/>
                <a:cs typeface="+mn-cs"/>
              </a:rPr>
              <a:t>Recognise the place value of each digit in two-digit numbers.</a:t>
            </a:r>
            <a:r>
              <a:rPr kumimoji="0" lang="en-GB" sz="1600" b="0" i="0" u="none" strike="noStrike" kern="1200" cap="none" spc="0" normalizeH="0" baseline="0" noProof="0" dirty="0">
                <a:ln>
                  <a:noFill/>
                </a:ln>
                <a:solidFill>
                  <a:srgbClr val="000000"/>
                </a:solidFill>
                <a:effectLst/>
                <a:uLnTx/>
                <a:uFillTx/>
                <a:latin typeface="+mj-lt"/>
                <a:ea typeface="+mn-ea"/>
                <a:cs typeface="+mn-cs"/>
              </a:rPr>
              <a:t>	</a:t>
            </a:r>
          </a:p>
        </p:txBody>
      </p:sp>
      <p:sp>
        <p:nvSpPr>
          <p:cNvPr id="7" name="Rectangle 6">
            <a:extLst>
              <a:ext uri="{FF2B5EF4-FFF2-40B4-BE49-F238E27FC236}">
                <a16:creationId xmlns:a16="http://schemas.microsoft.com/office/drawing/2014/main" id="{5350D4AB-0141-C3DF-916C-0FBB01AA3C89}"/>
              </a:ext>
            </a:extLst>
          </p:cNvPr>
          <p:cNvSpPr/>
          <p:nvPr/>
        </p:nvSpPr>
        <p:spPr>
          <a:xfrm>
            <a:off x="355812" y="5697141"/>
            <a:ext cx="2806727"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D0D0D"/>
                </a:solidFill>
                <a:effectLst/>
                <a:uLnTx/>
                <a:uFillTx/>
                <a:latin typeface="+mj-lt"/>
                <a:ea typeface="+mn-ea"/>
                <a:cs typeface="+mn-cs"/>
              </a:rPr>
              <a:t>Recognise the subtraction structure of ‘difference’ and answer questions such as “How many more…?”.</a:t>
            </a:r>
          </a:p>
        </p:txBody>
      </p:sp>
      <p:sp>
        <p:nvSpPr>
          <p:cNvPr id="8" name="TextBox 7">
            <a:extLst>
              <a:ext uri="{FF2B5EF4-FFF2-40B4-BE49-F238E27FC236}">
                <a16:creationId xmlns:a16="http://schemas.microsoft.com/office/drawing/2014/main" id="{A15B131E-F756-1510-F79B-C37FF2766CD2}"/>
              </a:ext>
            </a:extLst>
          </p:cNvPr>
          <p:cNvSpPr txBox="1"/>
          <p:nvPr/>
        </p:nvSpPr>
        <p:spPr>
          <a:xfrm>
            <a:off x="4868745" y="2153362"/>
            <a:ext cx="267487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Practical learning using a variety of resources. </a:t>
            </a:r>
          </a:p>
        </p:txBody>
      </p:sp>
      <p:sp>
        <p:nvSpPr>
          <p:cNvPr id="9" name="Rectangle 8">
            <a:extLst>
              <a:ext uri="{FF2B5EF4-FFF2-40B4-BE49-F238E27FC236}">
                <a16:creationId xmlns:a16="http://schemas.microsoft.com/office/drawing/2014/main" id="{BA890D28-CDFC-4A05-E34B-97CB7862CDB2}"/>
              </a:ext>
            </a:extLst>
          </p:cNvPr>
          <p:cNvSpPr/>
          <p:nvPr/>
        </p:nvSpPr>
        <p:spPr>
          <a:xfrm>
            <a:off x="4605911" y="5448682"/>
            <a:ext cx="3043133"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D0D0D"/>
                </a:solidFill>
                <a:effectLst/>
                <a:uLnTx/>
                <a:uFillTx/>
                <a:latin typeface="+mj-lt"/>
                <a:ea typeface="+mn-ea"/>
                <a:cs typeface="+mn-cs"/>
              </a:rPr>
              <a:t>Add and subtract within 100 by applying  one-digit addition and subtraction facts. To add and subtract any 2 two-digit numbers. </a:t>
            </a:r>
          </a:p>
        </p:txBody>
      </p:sp>
      <p:sp>
        <p:nvSpPr>
          <p:cNvPr id="10" name="Rectangle 9">
            <a:extLst>
              <a:ext uri="{FF2B5EF4-FFF2-40B4-BE49-F238E27FC236}">
                <a16:creationId xmlns:a16="http://schemas.microsoft.com/office/drawing/2014/main" id="{5C969CE4-81C7-8878-3C27-580F22A859CC}"/>
              </a:ext>
            </a:extLst>
          </p:cNvPr>
          <p:cNvSpPr/>
          <p:nvPr/>
        </p:nvSpPr>
        <p:spPr>
          <a:xfrm>
            <a:off x="9101208" y="5685381"/>
            <a:ext cx="2743772"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D0D0D"/>
                </a:solidFill>
                <a:effectLst/>
                <a:uLnTx/>
                <a:uFillTx/>
                <a:latin typeface="+mj-lt"/>
                <a:ea typeface="+mn-ea"/>
                <a:cs typeface="+mn-cs"/>
              </a:rPr>
              <a:t>To  describe the properties of 2D and 3D shapes and c</a:t>
            </a:r>
            <a:r>
              <a:rPr kumimoji="0" lang="en-GB" sz="1600" b="0" i="0" u="none" strike="noStrike" kern="1200" cap="none" spc="0" normalizeH="0" baseline="0" noProof="0" dirty="0">
                <a:ln>
                  <a:noFill/>
                </a:ln>
                <a:solidFill>
                  <a:prstClr val="black"/>
                </a:solidFill>
                <a:effectLst/>
                <a:uLnTx/>
                <a:uFillTx/>
                <a:latin typeface="+mj-lt"/>
                <a:ea typeface="+mn-ea"/>
                <a:cs typeface="+mn-cs"/>
              </a:rPr>
              <a:t>ompare shapes by their properties</a:t>
            </a:r>
            <a:endParaRPr kumimoji="0" lang="en-GB" sz="1600" b="0" i="0" u="none" strike="noStrike" kern="1200" cap="none" spc="0" normalizeH="0" baseline="0" noProof="0" dirty="0">
              <a:ln>
                <a:noFill/>
              </a:ln>
              <a:solidFill>
                <a:srgbClr val="0D0D0D"/>
              </a:solidFill>
              <a:effectLst/>
              <a:uLnTx/>
              <a:uFillTx/>
              <a:latin typeface="+mj-lt"/>
              <a:ea typeface="+mn-ea"/>
              <a:cs typeface="+mn-cs"/>
            </a:endParaRPr>
          </a:p>
        </p:txBody>
      </p:sp>
    </p:spTree>
    <p:extLst>
      <p:ext uri="{BB962C8B-B14F-4D97-AF65-F5344CB8AC3E}">
        <p14:creationId xmlns:p14="http://schemas.microsoft.com/office/powerpoint/2010/main" val="4086339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How is maths taught at St Ignatius</a:t>
            </a:r>
          </a:p>
        </p:txBody>
      </p:sp>
      <p:sp>
        <p:nvSpPr>
          <p:cNvPr id="2" name="TextBox 1">
            <a:extLst>
              <a:ext uri="{FF2B5EF4-FFF2-40B4-BE49-F238E27FC236}">
                <a16:creationId xmlns:a16="http://schemas.microsoft.com/office/drawing/2014/main" id="{668F76AA-654B-1B6C-F515-3B1BA8BDF907}"/>
              </a:ext>
            </a:extLst>
          </p:cNvPr>
          <p:cNvSpPr txBox="1"/>
          <p:nvPr/>
        </p:nvSpPr>
        <p:spPr>
          <a:xfrm>
            <a:off x="304022" y="2032251"/>
            <a:ext cx="11583955" cy="193899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Our curriculum is based on the national curriculum</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mj-lt"/>
              </a:rPr>
              <a:t>We follow</a:t>
            </a:r>
            <a:r>
              <a:rPr kumimoji="0" lang="en-GB" sz="2000" b="0" i="0" u="none" strike="noStrike" kern="1200" cap="none" spc="0" normalizeH="0" baseline="0" noProof="0" dirty="0">
                <a:ln>
                  <a:noFill/>
                </a:ln>
                <a:solidFill>
                  <a:prstClr val="black"/>
                </a:solidFill>
                <a:effectLst/>
                <a:uLnTx/>
                <a:uFillTx/>
                <a:latin typeface="+mj-lt"/>
                <a:ea typeface="+mn-ea"/>
                <a:cs typeface="+mn-cs"/>
              </a:rPr>
              <a:t> White Rose Maths which breaks the national curriculum into small steps.</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We use other materials to support the delivery of the curriculum. These include: Third Space Learning, </a:t>
            </a:r>
            <a:r>
              <a:rPr kumimoji="0" lang="en-GB" sz="2000" b="0" i="0" u="none" strike="noStrike" kern="1200" cap="none" spc="0" normalizeH="0" baseline="0" noProof="0" dirty="0" err="1">
                <a:ln>
                  <a:noFill/>
                </a:ln>
                <a:solidFill>
                  <a:prstClr val="black"/>
                </a:solidFill>
                <a:effectLst/>
                <a:uLnTx/>
                <a:uFillTx/>
                <a:latin typeface="+mj-lt"/>
                <a:ea typeface="+mn-ea"/>
                <a:cs typeface="+mn-cs"/>
              </a:rPr>
              <a:t>Grammarsaurus</a:t>
            </a:r>
            <a:r>
              <a:rPr kumimoji="0" lang="en-GB" sz="2000" b="0" i="0" u="none" strike="noStrike" kern="1200" cap="none" spc="0" normalizeH="0" baseline="0" noProof="0" dirty="0">
                <a:ln>
                  <a:noFill/>
                </a:ln>
                <a:solidFill>
                  <a:prstClr val="black"/>
                </a:solidFill>
                <a:effectLst/>
                <a:uLnTx/>
                <a:uFillTx/>
                <a:latin typeface="+mj-lt"/>
                <a:ea typeface="+mn-ea"/>
                <a:cs typeface="+mn-cs"/>
              </a:rPr>
              <a:t> and NCETM.</a:t>
            </a:r>
          </a:p>
        </p:txBody>
      </p:sp>
      <p:pic>
        <p:nvPicPr>
          <p:cNvPr id="1026" name="Picture 2" descr="White Rose Maths (@WhiteRoseMaths) / 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282" y="4268446"/>
            <a:ext cx="2164292" cy="21642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ird Space Learning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8908" y="4132980"/>
            <a:ext cx="2424454" cy="24244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rammarsaurus - Resources from practising teachers and writing moderato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72" y="4132980"/>
            <a:ext cx="2426971" cy="242697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stery Materials | NCET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7419" y="4741372"/>
            <a:ext cx="3555223" cy="916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531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04489-32A5-01D9-00C7-074197838CE2}"/>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9208ACF0-A9D1-C1B6-26E6-9BD6D615B3A0}"/>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How is maths taught at St Ignatius</a:t>
            </a:r>
          </a:p>
        </p:txBody>
      </p:sp>
      <p:sp>
        <p:nvSpPr>
          <p:cNvPr id="2" name="TextBox 1">
            <a:extLst>
              <a:ext uri="{FF2B5EF4-FFF2-40B4-BE49-F238E27FC236}">
                <a16:creationId xmlns:a16="http://schemas.microsoft.com/office/drawing/2014/main" id="{42CF1C1E-B622-7F17-9FA2-5AE64A6C9DCE}"/>
              </a:ext>
            </a:extLst>
          </p:cNvPr>
          <p:cNvSpPr txBox="1"/>
          <p:nvPr/>
        </p:nvSpPr>
        <p:spPr>
          <a:xfrm>
            <a:off x="304022" y="2032251"/>
            <a:ext cx="11583955" cy="317009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White Rose Maths</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mj-lt"/>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Breaks learning into small, sequential steps to build understanding gradually.</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Focuses on mastery, where children fully grasp one concept before moving on to the next.</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Includes activities for problem-solving, reasoning, and exploring maths in a variety of contexts.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dirty="0">
              <a:solidFill>
                <a:prstClr val="black"/>
              </a:solidFill>
              <a:latin typeface="+mj-lt"/>
            </a:endParaRPr>
          </a:p>
          <a:p>
            <a:pPr marR="0" lvl="0" defTabSz="914400" rtl="0" eaLnBrk="1" fontAlgn="auto" latinLnBrk="0" hangingPunct="1">
              <a:lnSpc>
                <a:spcPct val="100000"/>
              </a:lnSpc>
              <a:spcBef>
                <a:spcPts val="0"/>
              </a:spcBef>
              <a:spcAft>
                <a:spcPts val="0"/>
              </a:spcAft>
              <a:buClrTx/>
              <a:buSzTx/>
              <a:tabLst/>
              <a:defRPr/>
            </a:pPr>
            <a:r>
              <a:rPr kumimoji="0" lang="en-GB" sz="2000" b="1" i="0" u="none" strike="noStrike" kern="1200" cap="none" spc="0" normalizeH="0" baseline="0" noProof="0" dirty="0" err="1">
                <a:ln>
                  <a:noFill/>
                </a:ln>
                <a:solidFill>
                  <a:prstClr val="black"/>
                </a:solidFill>
                <a:effectLst/>
                <a:uLnTx/>
                <a:uFillTx/>
                <a:latin typeface="+mj-lt"/>
                <a:ea typeface="+mn-ea"/>
                <a:cs typeface="+mn-cs"/>
              </a:rPr>
              <a:t>Grammarsaurus</a:t>
            </a:r>
            <a:r>
              <a:rPr kumimoji="0" lang="en-GB" sz="2000" b="1" i="0" u="none" strike="noStrike" kern="1200" cap="none" spc="0" normalizeH="0" baseline="0" noProof="0" dirty="0">
                <a:ln>
                  <a:noFill/>
                </a:ln>
                <a:solidFill>
                  <a:prstClr val="black"/>
                </a:solidFill>
                <a:effectLst/>
                <a:uLnTx/>
                <a:uFillTx/>
                <a:latin typeface="+mj-lt"/>
                <a:ea typeface="+mn-ea"/>
                <a:cs typeface="+mn-cs"/>
              </a:rPr>
              <a:t> Resources</a:t>
            </a:r>
          </a:p>
          <a:p>
            <a:pPr marR="0" lvl="0" defTabSz="914400" rtl="0" eaLnBrk="1" fontAlgn="auto" latinLnBrk="0" hangingPunct="1">
              <a:lnSpc>
                <a:spcPct val="100000"/>
              </a:lnSpc>
              <a:spcBef>
                <a:spcPts val="0"/>
              </a:spcBef>
              <a:spcAft>
                <a:spcPts val="0"/>
              </a:spcAft>
              <a:buClrTx/>
              <a:buSzTx/>
              <a:tabLst/>
              <a:defRPr/>
            </a:pPr>
            <a:endParaRPr kumimoji="0" lang="en-GB" sz="2000" b="1" i="0" u="none" strike="noStrike" kern="1200" cap="none" spc="0" normalizeH="0" baseline="0" noProof="0" dirty="0">
              <a:ln>
                <a:noFill/>
              </a:ln>
              <a:solidFill>
                <a:prstClr val="black"/>
              </a:solidFill>
              <a:effectLst/>
              <a:uLnTx/>
              <a:uFillTx/>
              <a:latin typeface="+mj-lt"/>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Provides engaging materials to supplement lessons, including interactive games, challenges, and visual aids.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Supports children with different learning styles through creative approaches to maths.</a:t>
            </a:r>
          </a:p>
        </p:txBody>
      </p:sp>
    </p:spTree>
    <p:extLst>
      <p:ext uri="{BB962C8B-B14F-4D97-AF65-F5344CB8AC3E}">
        <p14:creationId xmlns:p14="http://schemas.microsoft.com/office/powerpoint/2010/main" val="724917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55737-C74E-BA1E-D786-CA928EC9EF2C}"/>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376E04C4-7E56-080E-5437-45A2335089DF}"/>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How is maths taught at St Ignatius</a:t>
            </a:r>
          </a:p>
        </p:txBody>
      </p:sp>
      <p:sp>
        <p:nvSpPr>
          <p:cNvPr id="2" name="TextBox 1">
            <a:extLst>
              <a:ext uri="{FF2B5EF4-FFF2-40B4-BE49-F238E27FC236}">
                <a16:creationId xmlns:a16="http://schemas.microsoft.com/office/drawing/2014/main" id="{DB565AFD-80E2-42B8-CB24-35114BD85C6F}"/>
              </a:ext>
            </a:extLst>
          </p:cNvPr>
          <p:cNvSpPr txBox="1"/>
          <p:nvPr/>
        </p:nvSpPr>
        <p:spPr>
          <a:xfrm>
            <a:off x="304022" y="2032251"/>
            <a:ext cx="11583955" cy="470898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Mastering Number</a:t>
            </a:r>
            <a:endParaRPr kumimoji="0" lang="en-GB" sz="2000" b="0" i="0" u="none" strike="noStrike" kern="1200" cap="none" spc="0" normalizeH="0" baseline="0" noProof="0" dirty="0">
              <a:ln>
                <a:noFill/>
              </a:ln>
              <a:solidFill>
                <a:prstClr val="black"/>
              </a:solidFill>
              <a:effectLst/>
              <a:uLnTx/>
              <a:uFillTx/>
              <a:latin typeface="+mj-lt"/>
              <a:ea typeface="+mn-ea"/>
              <a:cs typeface="+mn-cs"/>
            </a:endParaRPr>
          </a:p>
          <a:p>
            <a:pPr marR="0" lvl="0"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The Mastering Number Programme lays a strong foundation in number knowledge by:</a:t>
            </a:r>
          </a:p>
          <a:p>
            <a:pPr marR="0" lvl="0" defTabSz="914400" rtl="0" eaLnBrk="1" fontAlgn="auto" latinLnBrk="0" hangingPunct="1">
              <a:lnSpc>
                <a:spcPct val="100000"/>
              </a:lnSpc>
              <a:spcBef>
                <a:spcPts val="0"/>
              </a:spcBef>
              <a:spcAft>
                <a:spcPts val="0"/>
              </a:spcAft>
              <a:buClrTx/>
              <a:buSzTx/>
              <a:tabLst/>
              <a:defRPr/>
            </a:pPr>
            <a:endParaRPr kumimoji="0" lang="en-GB" sz="2000" b="1" i="0" u="none" strike="noStrike" kern="1200" cap="none" spc="0" normalizeH="0" baseline="0" noProof="0" dirty="0">
              <a:ln>
                <a:noFill/>
              </a:ln>
              <a:solidFill>
                <a:prstClr val="black"/>
              </a:solidFill>
              <a:effectLst/>
              <a:uLnTx/>
              <a:uFillTx/>
              <a:latin typeface="+mj-lt"/>
              <a:ea typeface="+mn-ea"/>
              <a:cs typeface="+mn-cs"/>
            </a:endParaRPr>
          </a:p>
          <a:p>
            <a:pPr marR="0" lvl="0" defTabSz="914400" rtl="0" eaLnBrk="1" fontAlgn="auto" latinLnBrk="0" hangingPunct="1">
              <a:lnSpc>
                <a:spcPct val="100000"/>
              </a:lnSpc>
              <a:spcBef>
                <a:spcPts val="0"/>
              </a:spcBef>
              <a:spcAft>
                <a:spcPts val="0"/>
              </a:spcAft>
              <a:buClrTx/>
              <a:buSzTx/>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Subitising:</a:t>
            </a:r>
          </a:p>
          <a:p>
            <a:pPr marR="0" lvl="0"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Helping children instantly </a:t>
            </a:r>
            <a:r>
              <a:rPr kumimoji="0" lang="en-GB" sz="2000" b="0" i="0" u="none" strike="noStrike" kern="1200" cap="none" spc="0" normalizeH="0" baseline="0" noProof="0" dirty="0" smtClean="0">
                <a:ln>
                  <a:noFill/>
                </a:ln>
                <a:solidFill>
                  <a:prstClr val="black"/>
                </a:solidFill>
                <a:effectLst/>
                <a:uLnTx/>
                <a:uFillTx/>
                <a:latin typeface="+mj-lt"/>
                <a:ea typeface="+mn-ea"/>
                <a:cs typeface="+mn-cs"/>
              </a:rPr>
              <a:t>recognise </a:t>
            </a:r>
            <a:r>
              <a:rPr kumimoji="0" lang="en-GB" sz="2000" b="0" i="0" u="none" strike="noStrike" kern="1200" cap="none" spc="0" normalizeH="0" baseline="0" noProof="0" dirty="0">
                <a:ln>
                  <a:noFill/>
                </a:ln>
                <a:solidFill>
                  <a:prstClr val="black"/>
                </a:solidFill>
                <a:effectLst/>
                <a:uLnTx/>
                <a:uFillTx/>
                <a:latin typeface="+mj-lt"/>
                <a:ea typeface="+mn-ea"/>
                <a:cs typeface="+mn-cs"/>
              </a:rPr>
              <a:t>small quantities (e.g., seeing that 5 dots on a dice is 5 without counting).</a:t>
            </a:r>
          </a:p>
          <a:p>
            <a:pPr marR="0" lvl="0"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Builds confidence and reduces reliance on counting.</a:t>
            </a:r>
          </a:p>
          <a:p>
            <a:pPr marR="0" lvl="0" defTabSz="914400" rtl="0" eaLnBrk="1" fontAlgn="auto" latinLnBrk="0" hangingPunct="1">
              <a:lnSpc>
                <a:spcPct val="100000"/>
              </a:lnSpc>
              <a:spcBef>
                <a:spcPts val="0"/>
              </a:spcBef>
              <a:spcAft>
                <a:spcPts val="0"/>
              </a:spcAft>
              <a:buClrTx/>
              <a:buSzTx/>
              <a:tabLst/>
              <a:defRPr/>
            </a:pPr>
            <a:endParaRPr lang="en-GB" sz="2000" dirty="0">
              <a:solidFill>
                <a:prstClr val="black"/>
              </a:solidFill>
              <a:latin typeface="+mj-lt"/>
            </a:endParaRPr>
          </a:p>
          <a:p>
            <a:pPr marR="0" lvl="0" defTabSz="914400" rtl="0" eaLnBrk="1" fontAlgn="auto" latinLnBrk="0" hangingPunct="1">
              <a:lnSpc>
                <a:spcPct val="100000"/>
              </a:lnSpc>
              <a:spcBef>
                <a:spcPts val="0"/>
              </a:spcBef>
              <a:spcAft>
                <a:spcPts val="0"/>
              </a:spcAft>
              <a:buClrTx/>
              <a:buSzTx/>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Key Number Knowledge:</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Deepens understanding of number bonds (e.g., pairs that make 10), place value, and relationships between numbers.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Develops fluency with numbers so children can confidently move on to calculations and problem-solving.</a:t>
            </a:r>
          </a:p>
          <a:p>
            <a:pPr marR="0" lvl="0" defTabSz="914400" rtl="0" eaLnBrk="1" fontAlgn="auto" latinLnBrk="0" hangingPunct="1">
              <a:lnSpc>
                <a:spcPct val="100000"/>
              </a:lnSpc>
              <a:spcBef>
                <a:spcPts val="0"/>
              </a:spcBef>
              <a:spcAft>
                <a:spcPts val="0"/>
              </a:spcAft>
              <a:buClrTx/>
              <a:buSzTx/>
              <a:tabLst/>
              <a:defRPr/>
            </a:pPr>
            <a:endParaRPr lang="en-GB" sz="2000" dirty="0">
              <a:solidFill>
                <a:prstClr val="black"/>
              </a:solidFill>
              <a:latin typeface="+mj-lt"/>
            </a:endParaRPr>
          </a:p>
          <a:p>
            <a:pPr marR="0" lvl="0" defTabSz="914400" rtl="0" eaLnBrk="1" fontAlgn="auto" latinLnBrk="0" hangingPunct="1">
              <a:lnSpc>
                <a:spcPct val="100000"/>
              </a:lnSpc>
              <a:spcBef>
                <a:spcPts val="0"/>
              </a:spcBef>
              <a:spcAft>
                <a:spcPts val="0"/>
              </a:spcAft>
              <a:buClrTx/>
              <a:buSzTx/>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Daily Practice:</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Short, focused sessions to embed number sense and improve fluency over time.</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Uses visual tools like ten frames, number lines, and counters to support understanding.</a:t>
            </a:r>
          </a:p>
        </p:txBody>
      </p:sp>
    </p:spTree>
    <p:extLst>
      <p:ext uri="{BB962C8B-B14F-4D97-AF65-F5344CB8AC3E}">
        <p14:creationId xmlns:p14="http://schemas.microsoft.com/office/powerpoint/2010/main" val="22048160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FF9B6-C3F0-C0DD-5990-9DD3764F2246}"/>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B4E57141-8140-B513-3C05-6BA87F52D72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687CFC96-62E0-EB68-1291-BF0C37F9087E}"/>
              </a:ext>
            </a:extLst>
          </p:cNvPr>
          <p:cNvSpPr txBox="1"/>
          <p:nvPr/>
        </p:nvSpPr>
        <p:spPr>
          <a:xfrm>
            <a:off x="304022" y="2032251"/>
            <a:ext cx="11583955" cy="224676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prstClr val="black"/>
                </a:solidFill>
                <a:effectLst/>
                <a:uLnTx/>
                <a:uFillTx/>
                <a:latin typeface="+mj-lt"/>
                <a:ea typeface="+mn-ea"/>
                <a:cs typeface="+mn-cs"/>
              </a:rPr>
              <a:t>Resources can be powerful tools to support sense making, mathematical thinking and reasoning skills.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prstClr val="black"/>
                </a:solidFill>
                <a:effectLst/>
                <a:uLnTx/>
                <a:uFillTx/>
                <a:latin typeface="+mj-lt"/>
                <a:ea typeface="+mn-ea"/>
                <a:cs typeface="+mn-cs"/>
              </a:rPr>
              <a:t>They help our children to be able to practically engage with new learning and to support their ability to visualise new concepts and knowledge.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prstClr val="black"/>
                </a:solidFill>
                <a:effectLst/>
                <a:uLnTx/>
                <a:uFillTx/>
                <a:latin typeface="+mj-lt"/>
                <a:ea typeface="+mn-ea"/>
                <a:cs typeface="+mn-cs"/>
              </a:rPr>
              <a:t>We apply a CPA approach to Maths learning which embeds the importance of using physical resources to support learning opportunities. </a:t>
            </a:r>
          </a:p>
        </p:txBody>
      </p:sp>
      <p:pic>
        <p:nvPicPr>
          <p:cNvPr id="2050" name="Picture 2" descr="Numicon: Box of Numicon Shapes 1-10 : Oxford University Press:  Amazon.co.uk: Pet Supp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416" y="4695894"/>
            <a:ext cx="3116510" cy="15984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Wood Dienes Base Ten Set - 5 Colours | Base Ten | T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877" y="4071282"/>
            <a:ext cx="2578980" cy="25789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ath Link Cub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1809" y="4134475"/>
            <a:ext cx="2554192" cy="255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306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24858-34B7-D003-9AFA-BE506D7A249F}"/>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F3C3D500-9FB2-237B-3062-4F772C97F388}"/>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pic>
        <p:nvPicPr>
          <p:cNvPr id="3" name="Picture 2">
            <a:extLst>
              <a:ext uri="{FF2B5EF4-FFF2-40B4-BE49-F238E27FC236}">
                <a16:creationId xmlns:a16="http://schemas.microsoft.com/office/drawing/2014/main" id="{997878C8-87A1-FE09-3F74-B5EDDFD36995}"/>
              </a:ext>
            </a:extLst>
          </p:cNvPr>
          <p:cNvPicPr>
            <a:picLocks noChangeAspect="1"/>
          </p:cNvPicPr>
          <p:nvPr/>
        </p:nvPicPr>
        <p:blipFill>
          <a:blip r:embed="rId2"/>
          <a:srcRect b="55399"/>
          <a:stretch/>
        </p:blipFill>
        <p:spPr>
          <a:xfrm>
            <a:off x="1754480" y="2858905"/>
            <a:ext cx="8683039" cy="1720279"/>
          </a:xfrm>
          <a:prstGeom prst="rect">
            <a:avLst/>
          </a:prstGeom>
        </p:spPr>
      </p:pic>
    </p:spTree>
    <p:extLst>
      <p:ext uri="{BB962C8B-B14F-4D97-AF65-F5344CB8AC3E}">
        <p14:creationId xmlns:p14="http://schemas.microsoft.com/office/powerpoint/2010/main" val="1762531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40C0-F9A5-5841-8CD9-B6EADD00345A}"/>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AD485C8F-E662-F7D5-D607-B7B12BFA3D6E}"/>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C68863C9-371E-8E15-991B-9B34FA6BE655}"/>
              </a:ext>
            </a:extLst>
          </p:cNvPr>
          <p:cNvSpPr txBox="1"/>
          <p:nvPr/>
        </p:nvSpPr>
        <p:spPr>
          <a:xfrm>
            <a:off x="304022" y="2032251"/>
            <a:ext cx="11583955" cy="424731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C </a:t>
            </a:r>
            <a:r>
              <a:rPr kumimoji="0" lang="en-GB" i="0" u="none" strike="noStrike" kern="1200" cap="none" spc="0" normalizeH="0" baseline="0" noProof="0" dirty="0">
                <a:ln>
                  <a:noFill/>
                </a:ln>
                <a:solidFill>
                  <a:prstClr val="black"/>
                </a:solidFill>
                <a:effectLst/>
                <a:uLnTx/>
                <a:uFillTx/>
                <a:latin typeface="+mj-lt"/>
                <a:ea typeface="+mn-ea"/>
                <a:cs typeface="+mn-cs"/>
              </a:rPr>
              <a:t>is for </a:t>
            </a:r>
            <a:r>
              <a:rPr kumimoji="0" lang="en-GB" b="1" i="0" u="none" strike="noStrike" kern="1200" cap="none" spc="0" normalizeH="0" baseline="0" noProof="0" dirty="0">
                <a:ln>
                  <a:noFill/>
                </a:ln>
                <a:solidFill>
                  <a:prstClr val="black"/>
                </a:solidFill>
                <a:effectLst/>
                <a:uLnTx/>
                <a:uFillTx/>
                <a:latin typeface="+mj-lt"/>
                <a:ea typeface="+mn-ea"/>
                <a:cs typeface="+mn-cs"/>
              </a:rPr>
              <a:t>Concrete.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mj-lt"/>
                <a:ea typeface="+mn-ea"/>
                <a:cs typeface="+mn-cs"/>
              </a:rPr>
              <a:t>New concepts are introduced through the use of physical objects or practical equipment. These can be physically handled, enabling children to explore different mathematical ideas. These resources are sometimes referred to as </a:t>
            </a:r>
            <a:r>
              <a:rPr kumimoji="0" lang="en-GB" b="1" i="0" u="none" strike="noStrike" kern="1200" cap="none" spc="0" normalizeH="0" baseline="0" noProof="0" dirty="0">
                <a:ln>
                  <a:noFill/>
                </a:ln>
                <a:solidFill>
                  <a:prstClr val="black"/>
                </a:solidFill>
                <a:effectLst/>
                <a:uLnTx/>
                <a:uFillTx/>
                <a:latin typeface="+mj-lt"/>
                <a:ea typeface="+mn-ea"/>
                <a:cs typeface="+mn-cs"/>
              </a:rPr>
              <a:t>maths manipulatives </a:t>
            </a:r>
            <a:r>
              <a:rPr kumimoji="0" lang="en-GB" i="0" u="none" strike="noStrike" kern="1200" cap="none" spc="0" normalizeH="0" baseline="0" noProof="0" dirty="0">
                <a:ln>
                  <a:noFill/>
                </a:ln>
                <a:solidFill>
                  <a:prstClr val="black"/>
                </a:solidFill>
                <a:effectLst/>
                <a:uLnTx/>
                <a:uFillTx/>
                <a:latin typeface="+mj-lt"/>
                <a:ea typeface="+mn-ea"/>
                <a:cs typeface="+mn-cs"/>
              </a:rPr>
              <a:t>and can include everyday household items such as straws or dice, as well as specific mathematical tools like </a:t>
            </a:r>
            <a:r>
              <a:rPr kumimoji="0" lang="en-GB" b="1" i="0" u="none" strike="noStrike" kern="1200" cap="none" spc="0" normalizeH="0" baseline="0" noProof="0" dirty="0">
                <a:ln>
                  <a:noFill/>
                </a:ln>
                <a:solidFill>
                  <a:prstClr val="black"/>
                </a:solidFill>
                <a:effectLst/>
                <a:uLnTx/>
                <a:uFillTx/>
                <a:latin typeface="+mj-lt"/>
                <a:ea typeface="+mn-ea"/>
                <a:cs typeface="+mn-cs"/>
              </a:rPr>
              <a:t>Dienes blocks or Numicon</a:t>
            </a:r>
            <a:r>
              <a:rPr kumimoji="0" lang="en-GB" i="0" u="none" strike="noStrike" kern="1200" cap="none" spc="0" normalizeH="0" baseline="0" noProof="0" dirty="0">
                <a:ln>
                  <a:noFill/>
                </a:ln>
                <a:solidFill>
                  <a:prstClr val="black"/>
                </a:solidFill>
                <a:effectLst/>
                <a:uLnTx/>
                <a:uFillTx/>
                <a:latin typeface="+mj-lt"/>
                <a:ea typeface="+mn-ea"/>
                <a:cs typeface="+mn-cs"/>
              </a:rPr>
              <a: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P </a:t>
            </a:r>
            <a:r>
              <a:rPr kumimoji="0" lang="en-GB" i="0" u="none" strike="noStrike" kern="1200" cap="none" spc="0" normalizeH="0" baseline="0" noProof="0" dirty="0">
                <a:ln>
                  <a:noFill/>
                </a:ln>
                <a:solidFill>
                  <a:prstClr val="black"/>
                </a:solidFill>
                <a:effectLst/>
                <a:uLnTx/>
                <a:uFillTx/>
                <a:latin typeface="+mj-lt"/>
                <a:ea typeface="+mn-ea"/>
                <a:cs typeface="+mn-cs"/>
              </a:rPr>
              <a:t>is for </a:t>
            </a:r>
            <a:r>
              <a:rPr kumimoji="0" lang="en-GB" b="1" i="0" u="none" strike="noStrike" kern="1200" cap="none" spc="0" normalizeH="0" baseline="0" noProof="0" dirty="0">
                <a:ln>
                  <a:noFill/>
                </a:ln>
                <a:solidFill>
                  <a:prstClr val="black"/>
                </a:solidFill>
                <a:effectLst/>
                <a:uLnTx/>
                <a:uFillTx/>
                <a:latin typeface="+mj-lt"/>
                <a:ea typeface="+mn-ea"/>
                <a:cs typeface="+mn-cs"/>
              </a:rPr>
              <a:t>Pictorial.</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mj-lt"/>
                <a:ea typeface="+mn-ea"/>
                <a:cs typeface="+mn-cs"/>
              </a:rPr>
              <a:t>Once children are confident with a concept using concrete resources, they progress to pictorial representations. This means they no longer manipulate physical objects but still benefit from the </a:t>
            </a:r>
            <a:r>
              <a:rPr kumimoji="0" lang="en-GB" b="1" i="0" u="none" strike="noStrike" kern="1200" cap="none" spc="0" normalizeH="0" baseline="0" noProof="0" dirty="0">
                <a:ln>
                  <a:noFill/>
                </a:ln>
                <a:solidFill>
                  <a:prstClr val="black"/>
                </a:solidFill>
                <a:effectLst/>
                <a:uLnTx/>
                <a:uFillTx/>
                <a:latin typeface="+mj-lt"/>
                <a:ea typeface="+mn-ea"/>
                <a:cs typeface="+mn-cs"/>
              </a:rPr>
              <a:t>visual support </a:t>
            </a:r>
            <a:r>
              <a:rPr kumimoji="0" lang="en-GB" i="0" u="none" strike="noStrike" kern="1200" cap="none" spc="0" normalizeH="0" baseline="0" noProof="0" dirty="0">
                <a:ln>
                  <a:noFill/>
                </a:ln>
                <a:solidFill>
                  <a:prstClr val="black"/>
                </a:solidFill>
                <a:effectLst/>
                <a:uLnTx/>
                <a:uFillTx/>
                <a:latin typeface="+mj-lt"/>
                <a:ea typeface="+mn-ea"/>
                <a:cs typeface="+mn-cs"/>
              </a:rPr>
              <a:t>that these representations provide.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dirty="0">
              <a:ln>
                <a:noFill/>
              </a:ln>
              <a:solidFill>
                <a:prstClr val="black"/>
              </a:solidFill>
              <a:effectLst/>
              <a:uLnTx/>
              <a:uFillTx/>
              <a:latin typeface="+mj-lt"/>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A </a:t>
            </a:r>
            <a:r>
              <a:rPr kumimoji="0" lang="en-GB" i="0" u="none" strike="noStrike" kern="1200" cap="none" spc="0" normalizeH="0" baseline="0" noProof="0" dirty="0">
                <a:ln>
                  <a:noFill/>
                </a:ln>
                <a:solidFill>
                  <a:prstClr val="black"/>
                </a:solidFill>
                <a:effectLst/>
                <a:uLnTx/>
                <a:uFillTx/>
                <a:latin typeface="+mj-lt"/>
                <a:ea typeface="+mn-ea"/>
                <a:cs typeface="+mn-cs"/>
              </a:rPr>
              <a:t>is for </a:t>
            </a:r>
            <a:r>
              <a:rPr kumimoji="0" lang="en-GB" b="1" i="0" u="none" strike="noStrike" kern="1200" cap="none" spc="0" normalizeH="0" baseline="0" noProof="0" dirty="0">
                <a:ln>
                  <a:noFill/>
                </a:ln>
                <a:solidFill>
                  <a:prstClr val="black"/>
                </a:solidFill>
                <a:effectLst/>
                <a:uLnTx/>
                <a:uFillTx/>
                <a:latin typeface="+mj-lt"/>
                <a:ea typeface="+mn-ea"/>
                <a:cs typeface="+mn-cs"/>
              </a:rPr>
              <a:t>Abstract.</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mj-lt"/>
                <a:ea typeface="+mn-ea"/>
                <a:cs typeface="+mn-cs"/>
              </a:rPr>
              <a:t>When children have a secure understanding of the concept through concrete resources and visual images, they move on to the abstract stage. Here, children use </a:t>
            </a:r>
            <a:r>
              <a:rPr kumimoji="0" lang="en-GB" b="1" i="0" u="none" strike="noStrike" kern="1200" cap="none" spc="0" normalizeH="0" baseline="0" noProof="0" dirty="0">
                <a:ln>
                  <a:noFill/>
                </a:ln>
                <a:solidFill>
                  <a:prstClr val="black"/>
                </a:solidFill>
                <a:effectLst/>
                <a:uLnTx/>
                <a:uFillTx/>
                <a:latin typeface="+mj-lt"/>
                <a:ea typeface="+mn-ea"/>
                <a:cs typeface="+mn-cs"/>
              </a:rPr>
              <a:t>symbols</a:t>
            </a:r>
            <a:r>
              <a:rPr kumimoji="0" lang="en-GB" i="0" u="none" strike="noStrike" kern="1200" cap="none" spc="0" normalizeH="0" baseline="0" noProof="0" dirty="0">
                <a:ln>
                  <a:noFill/>
                </a:ln>
                <a:solidFill>
                  <a:prstClr val="black"/>
                </a:solidFill>
                <a:effectLst/>
                <a:uLnTx/>
                <a:uFillTx/>
                <a:latin typeface="+mj-lt"/>
                <a:ea typeface="+mn-ea"/>
                <a:cs typeface="+mn-cs"/>
              </a:rPr>
              <a:t>, such as numbers and mathematical notations, to solve problems. To access this stage effectively, children need continued access to the </a:t>
            </a:r>
            <a:r>
              <a:rPr kumimoji="0" lang="en-GB" b="1" i="0" u="none" strike="noStrike" kern="1200" cap="none" spc="0" normalizeH="0" baseline="0" noProof="0" dirty="0">
                <a:ln>
                  <a:noFill/>
                </a:ln>
                <a:solidFill>
                  <a:prstClr val="black"/>
                </a:solidFill>
                <a:effectLst/>
                <a:uLnTx/>
                <a:uFillTx/>
                <a:latin typeface="+mj-lt"/>
                <a:ea typeface="+mn-ea"/>
                <a:cs typeface="+mn-cs"/>
              </a:rPr>
              <a:t>previous two stages </a:t>
            </a:r>
            <a:r>
              <a:rPr kumimoji="0" lang="en-GB" i="0" u="none" strike="noStrike" kern="1200" cap="none" spc="0" normalizeH="0" baseline="0" noProof="0" dirty="0">
                <a:ln>
                  <a:noFill/>
                </a:ln>
                <a:solidFill>
                  <a:prstClr val="black"/>
                </a:solidFill>
                <a:effectLst/>
                <a:uLnTx/>
                <a:uFillTx/>
                <a:latin typeface="+mj-lt"/>
                <a:ea typeface="+mn-ea"/>
                <a:cs typeface="+mn-cs"/>
              </a:rPr>
              <a:t>alongside it.</a:t>
            </a:r>
          </a:p>
        </p:txBody>
      </p:sp>
    </p:spTree>
    <p:extLst>
      <p:ext uri="{BB962C8B-B14F-4D97-AF65-F5344CB8AC3E}">
        <p14:creationId xmlns:p14="http://schemas.microsoft.com/office/powerpoint/2010/main" val="2318928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C2D6B-0494-2B25-A717-7E1886E05834}"/>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AF512E4C-95C2-2E2B-C621-6F3416F87FBE}"/>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B429B47A-79E3-7DC7-804A-2515FF97A473}"/>
              </a:ext>
            </a:extLst>
          </p:cNvPr>
          <p:cNvSpPr txBox="1"/>
          <p:nvPr/>
        </p:nvSpPr>
        <p:spPr>
          <a:xfrm>
            <a:off x="304022" y="2032251"/>
            <a:ext cx="11583955" cy="36933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Resources you can use at home.</a:t>
            </a:r>
            <a:endParaRPr kumimoji="0" lang="en-GB" i="0" u="none" strike="noStrike" kern="1200" cap="none" spc="0" normalizeH="0" baseline="0" noProof="0" dirty="0">
              <a:ln>
                <a:noFill/>
              </a:ln>
              <a:solidFill>
                <a:prstClr val="black"/>
              </a:solidFill>
              <a:effectLst/>
              <a:uLnTx/>
              <a:uFillTx/>
              <a:latin typeface="+mj-lt"/>
              <a:ea typeface="+mn-ea"/>
              <a:cs typeface="+mn-cs"/>
            </a:endParaRPr>
          </a:p>
        </p:txBody>
      </p:sp>
      <p:pic>
        <p:nvPicPr>
          <p:cNvPr id="3" name="Picture 2" descr="Selling Your Home - Fast Sale Homes">
            <a:extLst>
              <a:ext uri="{FF2B5EF4-FFF2-40B4-BE49-F238E27FC236}">
                <a16:creationId xmlns:a16="http://schemas.microsoft.com/office/drawing/2014/main" id="{7C81F925-771E-550E-EF92-D75359080E8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99829" y="2425900"/>
            <a:ext cx="6209211" cy="42822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Numberblocks - CBeebies - BBC">
            <a:extLst>
              <a:ext uri="{FF2B5EF4-FFF2-40B4-BE49-F238E27FC236}">
                <a16:creationId xmlns:a16="http://schemas.microsoft.com/office/drawing/2014/main" id="{681E7A07-ACCB-8621-517D-BB84C0AED05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86569" y="4140927"/>
            <a:ext cx="4563890" cy="2567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305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7C983-20BC-E052-A217-1FA7F126103E}"/>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EA487BD4-0EAB-4B5E-C8CA-427DA0FB5DD1}"/>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183D468A-9FF7-9240-5469-9BC35D86609F}"/>
              </a:ext>
            </a:extLst>
          </p:cNvPr>
          <p:cNvSpPr txBox="1"/>
          <p:nvPr/>
        </p:nvSpPr>
        <p:spPr>
          <a:xfrm>
            <a:off x="304022" y="2032251"/>
            <a:ext cx="11583955" cy="36933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Alternative to maths resources.</a:t>
            </a:r>
            <a:endParaRPr kumimoji="0" lang="en-GB" i="0" u="none" strike="noStrike" kern="1200" cap="none" spc="0" normalizeH="0" baseline="0" noProof="0" dirty="0">
              <a:ln>
                <a:noFill/>
              </a:ln>
              <a:solidFill>
                <a:prstClr val="black"/>
              </a:solidFill>
              <a:effectLst/>
              <a:uLnTx/>
              <a:uFillTx/>
              <a:latin typeface="+mj-lt"/>
              <a:ea typeface="+mn-ea"/>
              <a:cs typeface="+mn-cs"/>
            </a:endParaRPr>
          </a:p>
        </p:txBody>
      </p:sp>
      <p:pic>
        <p:nvPicPr>
          <p:cNvPr id="8" name="Picture 6" descr="Mathematical Shape Models – kaywolabs">
            <a:extLst>
              <a:ext uri="{FF2B5EF4-FFF2-40B4-BE49-F238E27FC236}">
                <a16:creationId xmlns:a16="http://schemas.microsoft.com/office/drawing/2014/main" id="{360D6C6E-79C8-0062-E0E6-93FFA216EA0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0552" y="3353801"/>
            <a:ext cx="1324791" cy="13247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Student Packs - UniKitOut | Food Cupboard Starter Kit">
            <a:extLst>
              <a:ext uri="{FF2B5EF4-FFF2-40B4-BE49-F238E27FC236}">
                <a16:creationId xmlns:a16="http://schemas.microsoft.com/office/drawing/2014/main" id="{F19B0331-25B8-9638-AAAD-7C3275DBB7E6}"/>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823652" y="3470874"/>
            <a:ext cx="2125365" cy="145997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21C4D94-AF13-3815-6930-ACDF0A3BB6F9}"/>
              </a:ext>
            </a:extLst>
          </p:cNvPr>
          <p:cNvSpPr txBox="1"/>
          <p:nvPr/>
        </p:nvSpPr>
        <p:spPr>
          <a:xfrm>
            <a:off x="540552" y="2855239"/>
            <a:ext cx="1097808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ndara"/>
                <a:ea typeface="+mn-ea"/>
                <a:cs typeface="+mn-cs"/>
              </a:rPr>
              <a:t>3D shapes</a:t>
            </a:r>
            <a:r>
              <a:rPr kumimoji="0" lang="en-GB" sz="1800" b="0" i="0" u="none" strike="noStrike" kern="1200" cap="none" spc="0" normalizeH="0" baseline="0" noProof="0" dirty="0">
                <a:ln>
                  <a:noFill/>
                </a:ln>
                <a:solidFill>
                  <a:prstClr val="black"/>
                </a:solidFill>
                <a:effectLst/>
                <a:uLnTx/>
                <a:uFillTx/>
                <a:latin typeface="Candara"/>
                <a:ea typeface="+mn-ea"/>
                <a:cs typeface="+mn-cs"/>
              </a:rPr>
              <a:t>	                   </a:t>
            </a:r>
            <a:r>
              <a:rPr lang="en-GB" dirty="0">
                <a:solidFill>
                  <a:prstClr val="black"/>
                </a:solidFill>
                <a:latin typeface="Candara"/>
              </a:rPr>
              <a:t>	</a:t>
            </a:r>
            <a:r>
              <a:rPr kumimoji="0" lang="en-GB" sz="1800" b="0" i="0" u="none" strike="noStrike" kern="1200" cap="none" spc="0" normalizeH="0" baseline="0" noProof="0" dirty="0">
                <a:ln>
                  <a:noFill/>
                </a:ln>
                <a:solidFill>
                  <a:prstClr val="black"/>
                </a:solidFill>
                <a:effectLst/>
                <a:uLnTx/>
                <a:uFillTx/>
                <a:latin typeface="Candara"/>
                <a:ea typeface="+mn-ea"/>
                <a:cs typeface="+mn-cs"/>
              </a:rPr>
              <a:t>or you could use…					</a:t>
            </a:r>
            <a:r>
              <a:rPr lang="en-GB" b="1" dirty="0">
                <a:solidFill>
                  <a:prstClr val="black"/>
                </a:solidFill>
                <a:latin typeface="Candara"/>
              </a:rPr>
              <a:t>S</a:t>
            </a:r>
            <a:r>
              <a:rPr kumimoji="0" lang="en-GB" sz="1800" b="1" i="0" u="none" strike="noStrike" kern="1200" cap="none" spc="0" normalizeH="0" baseline="0" noProof="0" dirty="0">
                <a:ln>
                  <a:noFill/>
                </a:ln>
                <a:solidFill>
                  <a:prstClr val="black"/>
                </a:solidFill>
                <a:effectLst/>
                <a:uLnTx/>
                <a:uFillTx/>
                <a:latin typeface="Candara"/>
                <a:ea typeface="+mn-ea"/>
                <a:cs typeface="+mn-cs"/>
              </a:rPr>
              <a:t>hopping</a:t>
            </a:r>
          </a:p>
        </p:txBody>
      </p:sp>
      <p:pic>
        <p:nvPicPr>
          <p:cNvPr id="11" name="Picture 10" descr="The Original Three Bear Family® Basic Six Colour Rainbow Counter Set (Set  of 96)">
            <a:extLst>
              <a:ext uri="{FF2B5EF4-FFF2-40B4-BE49-F238E27FC236}">
                <a16:creationId xmlns:a16="http://schemas.microsoft.com/office/drawing/2014/main" id="{F61224B4-E967-1E19-35B3-4209CE190C9D}"/>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97146" y="5505584"/>
            <a:ext cx="1268276" cy="126827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509A96DD-250D-B951-1260-12C3683B6DC9}"/>
              </a:ext>
            </a:extLst>
          </p:cNvPr>
          <p:cNvSpPr txBox="1"/>
          <p:nvPr/>
        </p:nvSpPr>
        <p:spPr>
          <a:xfrm>
            <a:off x="540552" y="5023851"/>
            <a:ext cx="1125551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ndara"/>
                <a:ea typeface="+mn-ea"/>
                <a:cs typeface="+mn-cs"/>
              </a:rPr>
              <a:t>Counting Bears</a:t>
            </a:r>
            <a:r>
              <a:rPr kumimoji="0" lang="en-GB" sz="1800" b="0" i="0" u="none" strike="noStrike" kern="1200" cap="none" spc="0" normalizeH="0" baseline="0" noProof="0" dirty="0">
                <a:ln>
                  <a:noFill/>
                </a:ln>
                <a:solidFill>
                  <a:prstClr val="black"/>
                </a:solidFill>
                <a:effectLst/>
                <a:uLnTx/>
                <a:uFillTx/>
                <a:latin typeface="Candara"/>
                <a:ea typeface="+mn-ea"/>
                <a:cs typeface="+mn-cs"/>
              </a:rPr>
              <a:t>	                      </a:t>
            </a:r>
            <a:r>
              <a:rPr lang="en-GB" dirty="0">
                <a:solidFill>
                  <a:prstClr val="black"/>
                </a:solidFill>
                <a:latin typeface="Candara"/>
              </a:rPr>
              <a:t>	</a:t>
            </a:r>
            <a:r>
              <a:rPr kumimoji="0" lang="en-GB" sz="1800" b="0" i="0" u="none" strike="noStrike" kern="1200" cap="none" spc="0" normalizeH="0" baseline="0" noProof="0" dirty="0">
                <a:ln>
                  <a:noFill/>
                </a:ln>
                <a:solidFill>
                  <a:prstClr val="black"/>
                </a:solidFill>
                <a:effectLst/>
                <a:uLnTx/>
                <a:uFillTx/>
                <a:latin typeface="Candara"/>
                <a:ea typeface="+mn-ea"/>
                <a:cs typeface="+mn-cs"/>
              </a:rPr>
              <a:t>or you could use…				</a:t>
            </a:r>
            <a:r>
              <a:rPr lang="en-GB" b="1" dirty="0">
                <a:solidFill>
                  <a:prstClr val="black"/>
                </a:solidFill>
                <a:latin typeface="Candara"/>
              </a:rPr>
              <a:t>A</a:t>
            </a:r>
            <a:r>
              <a:rPr kumimoji="0" lang="en-GB" sz="1800" b="1" i="0" u="none" strike="noStrike" kern="1200" cap="none" spc="0" normalizeH="0" baseline="0" noProof="0" dirty="0" err="1">
                <a:ln>
                  <a:noFill/>
                </a:ln>
                <a:solidFill>
                  <a:prstClr val="black"/>
                </a:solidFill>
                <a:effectLst/>
                <a:uLnTx/>
                <a:uFillTx/>
                <a:latin typeface="Candara"/>
                <a:ea typeface="+mn-ea"/>
                <a:cs typeface="+mn-cs"/>
              </a:rPr>
              <a:t>nything</a:t>
            </a:r>
            <a:r>
              <a:rPr kumimoji="0" lang="en-GB" sz="1800" b="1" i="0" u="none" strike="noStrike" kern="1200" cap="none" spc="0" normalizeH="0" baseline="0" noProof="0" dirty="0">
                <a:ln>
                  <a:noFill/>
                </a:ln>
                <a:solidFill>
                  <a:prstClr val="black"/>
                </a:solidFill>
                <a:effectLst/>
                <a:uLnTx/>
                <a:uFillTx/>
                <a:latin typeface="Candara"/>
                <a:ea typeface="+mn-ea"/>
                <a:cs typeface="+mn-cs"/>
              </a:rPr>
              <a:t> you have a lot of</a:t>
            </a:r>
            <a:r>
              <a:rPr kumimoji="0" lang="en-GB" sz="1800" b="0" i="0" u="none" strike="noStrike" kern="1200" cap="none" spc="0" normalizeH="0" baseline="0" noProof="0" dirty="0">
                <a:ln>
                  <a:noFill/>
                </a:ln>
                <a:solidFill>
                  <a:prstClr val="black"/>
                </a:solidFill>
                <a:effectLst/>
                <a:uLnTx/>
                <a:uFillTx/>
                <a:latin typeface="Candara"/>
                <a:ea typeface="+mn-ea"/>
                <a:cs typeface="+mn-cs"/>
              </a:rPr>
              <a:t>	                           </a:t>
            </a:r>
          </a:p>
        </p:txBody>
      </p:sp>
      <p:pic>
        <p:nvPicPr>
          <p:cNvPr id="14" name="Picture 12" descr="Welly 3 Inch Die Cast Vehicle - Kids Toys from Soup Dragon UK">
            <a:extLst>
              <a:ext uri="{FF2B5EF4-FFF2-40B4-BE49-F238E27FC236}">
                <a16:creationId xmlns:a16="http://schemas.microsoft.com/office/drawing/2014/main" id="{8DE49D93-6D28-3EFC-B348-2432ECF9D3F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374431" y="5402489"/>
            <a:ext cx="1455511" cy="145551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Sorry, But the Perfect Lego Brick May Never Be Eco-Friendly | WIRED">
            <a:extLst>
              <a:ext uri="{FF2B5EF4-FFF2-40B4-BE49-F238E27FC236}">
                <a16:creationId xmlns:a16="http://schemas.microsoft.com/office/drawing/2014/main" id="{9834B199-9BE9-413A-EBA4-DA6AC9065959}"/>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8040426" y="5686107"/>
            <a:ext cx="1886136" cy="88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823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156E2-AB3F-DD3A-03A8-BC1E30C8E9FF}"/>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334E0FC1-3902-4634-B4B5-59613B74F1B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B66BC914-6468-BA3E-F54B-AA22A4FEA2B2}"/>
              </a:ext>
            </a:extLst>
          </p:cNvPr>
          <p:cNvSpPr txBox="1"/>
          <p:nvPr/>
        </p:nvSpPr>
        <p:spPr>
          <a:xfrm>
            <a:off x="304022" y="2032251"/>
            <a:ext cx="11583955" cy="36933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You can use anything you have around the house.</a:t>
            </a:r>
          </a:p>
        </p:txBody>
      </p:sp>
      <p:pic>
        <p:nvPicPr>
          <p:cNvPr id="3" name="Picture 12" descr="LARGE MAGNETIC NUMBERS - Wesco">
            <a:extLst>
              <a:ext uri="{FF2B5EF4-FFF2-40B4-BE49-F238E27FC236}">
                <a16:creationId xmlns:a16="http://schemas.microsoft.com/office/drawing/2014/main" id="{CBD0D2C0-DCB8-2F94-FCD0-50CD82676DB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7281" y="3724879"/>
            <a:ext cx="2411707" cy="180878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ECEDB0D-CA5D-D740-172D-E3A595F7A019}"/>
              </a:ext>
            </a:extLst>
          </p:cNvPr>
          <p:cNvSpPr txBox="1"/>
          <p:nvPr/>
        </p:nvSpPr>
        <p:spPr>
          <a:xfrm>
            <a:off x="356668" y="2879112"/>
            <a:ext cx="229293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j-lt"/>
                <a:ea typeface="+mn-ea"/>
                <a:cs typeface="+mn-cs"/>
              </a:rPr>
              <a:t>Magnetic numbers for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j-lt"/>
                <a:ea typeface="+mn-ea"/>
                <a:cs typeface="+mn-cs"/>
              </a:rPr>
              <a:t>number recognition</a:t>
            </a:r>
          </a:p>
        </p:txBody>
      </p:sp>
      <p:pic>
        <p:nvPicPr>
          <p:cNvPr id="5" name="Picture 8" descr="During our outside playtime we talked about the size of our toys. Mr 3 ran  around collecting different sized toys and then he put them in height order  (Whilst Miss nearly 2">
            <a:extLst>
              <a:ext uri="{FF2B5EF4-FFF2-40B4-BE49-F238E27FC236}">
                <a16:creationId xmlns:a16="http://schemas.microsoft.com/office/drawing/2014/main" id="{891A34CB-CB35-284B-6AD4-3157EC45B95E}"/>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972687" y="4629270"/>
            <a:ext cx="2967079" cy="196937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1000 rubber ducks cheap Cheap Toys &amp; Kids Toys">
            <a:extLst>
              <a:ext uri="{FF2B5EF4-FFF2-40B4-BE49-F238E27FC236}">
                <a16:creationId xmlns:a16="http://schemas.microsoft.com/office/drawing/2014/main" id="{6FBBF187-9820-8D90-591A-9E9278F17EC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06757" y="4629271"/>
            <a:ext cx="1841274" cy="20212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723D920-CAC7-D0BA-A578-41E21ADB5E41}"/>
              </a:ext>
            </a:extLst>
          </p:cNvPr>
          <p:cNvSpPr txBox="1"/>
          <p:nvPr/>
        </p:nvSpPr>
        <p:spPr>
          <a:xfrm>
            <a:off x="6706757" y="4152511"/>
            <a:ext cx="523300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j-lt"/>
                <a:ea typeface="+mn-ea"/>
                <a:cs typeface="+mn-cs"/>
              </a:rPr>
              <a:t>Toys to put in size order</a:t>
            </a:r>
          </a:p>
        </p:txBody>
      </p:sp>
      <p:pic>
        <p:nvPicPr>
          <p:cNvPr id="15" name="Picture 14" descr="4. The four suits of a pack of cards | Reference and languages books | The  Guardian">
            <a:extLst>
              <a:ext uri="{FF2B5EF4-FFF2-40B4-BE49-F238E27FC236}">
                <a16:creationId xmlns:a16="http://schemas.microsoft.com/office/drawing/2014/main" id="{EBF08844-D95B-BF88-4A3B-6D895F86DA6B}"/>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855761" y="3418015"/>
            <a:ext cx="2084546" cy="207680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8F7F245E-280E-4290-0FDE-0210ECF51CA6}"/>
              </a:ext>
            </a:extLst>
          </p:cNvPr>
          <p:cNvSpPr txBox="1"/>
          <p:nvPr/>
        </p:nvSpPr>
        <p:spPr>
          <a:xfrm>
            <a:off x="3389048" y="2879112"/>
            <a:ext cx="258500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j-lt"/>
                <a:ea typeface="+mn-ea"/>
                <a:cs typeface="+mn-cs"/>
              </a:rPr>
              <a:t>Cards for number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j-lt"/>
                <a:ea typeface="+mn-ea"/>
                <a:cs typeface="+mn-cs"/>
              </a:rPr>
              <a:t> recognition and counting</a:t>
            </a:r>
          </a:p>
        </p:txBody>
      </p:sp>
    </p:spTree>
    <p:extLst>
      <p:ext uri="{BB962C8B-B14F-4D97-AF65-F5344CB8AC3E}">
        <p14:creationId xmlns:p14="http://schemas.microsoft.com/office/powerpoint/2010/main" val="2258095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8B7C5-A5B0-1D31-995D-A470118C4354}"/>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ECA85669-F15D-5D94-6B29-6A1C0DEC7ABE}"/>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Manipulatives and Resources</a:t>
            </a:r>
          </a:p>
        </p:txBody>
      </p:sp>
      <p:sp>
        <p:nvSpPr>
          <p:cNvPr id="2" name="TextBox 1">
            <a:extLst>
              <a:ext uri="{FF2B5EF4-FFF2-40B4-BE49-F238E27FC236}">
                <a16:creationId xmlns:a16="http://schemas.microsoft.com/office/drawing/2014/main" id="{A02344C1-3C6E-C09F-ED43-9C0EDA29B465}"/>
              </a:ext>
            </a:extLst>
          </p:cNvPr>
          <p:cNvSpPr txBox="1"/>
          <p:nvPr/>
        </p:nvSpPr>
        <p:spPr>
          <a:xfrm>
            <a:off x="304022" y="2032251"/>
            <a:ext cx="11583955" cy="36933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mj-lt"/>
                <a:ea typeface="+mn-ea"/>
                <a:cs typeface="+mn-cs"/>
              </a:rPr>
              <a:t>Don’t forget outside.</a:t>
            </a:r>
          </a:p>
        </p:txBody>
      </p:sp>
      <p:pic>
        <p:nvPicPr>
          <p:cNvPr id="8" name="Picture 2" descr="Outdoor Maths Activities EYFS – Outdoor Maths Ideas – Play of the Wild">
            <a:extLst>
              <a:ext uri="{FF2B5EF4-FFF2-40B4-BE49-F238E27FC236}">
                <a16:creationId xmlns:a16="http://schemas.microsoft.com/office/drawing/2014/main" id="{5EF2D3AF-1B46-4980-4DD5-242972C62BA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7387" y="3621615"/>
            <a:ext cx="2613546" cy="305812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utdoor Maths Activities KS1 -Maths Outdoor Learning – Play of the Wild">
            <a:extLst>
              <a:ext uri="{FF2B5EF4-FFF2-40B4-BE49-F238E27FC236}">
                <a16:creationId xmlns:a16="http://schemas.microsoft.com/office/drawing/2014/main" id="{E42E98EC-BA91-E09B-5D48-16980615FB7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22215" y="3280422"/>
            <a:ext cx="3113782" cy="339932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100+ Outdoor maths EYFS Preschool images | maths eyfs, eyfs, outdoor  learning">
            <a:extLst>
              <a:ext uri="{FF2B5EF4-FFF2-40B4-BE49-F238E27FC236}">
                <a16:creationId xmlns:a16="http://schemas.microsoft.com/office/drawing/2014/main" id="{40AE1999-06E4-A646-24BB-CADE0471220B}"/>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10374" y="4518923"/>
            <a:ext cx="1372666" cy="18263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5 Of The Best Autumnal Early Years Activities For Indoor And Outdoor  Learning">
            <a:extLst>
              <a:ext uri="{FF2B5EF4-FFF2-40B4-BE49-F238E27FC236}">
                <a16:creationId xmlns:a16="http://schemas.microsoft.com/office/drawing/2014/main" id="{FCF4F3D7-EE6D-078A-25EC-9DCD4422980F}"/>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90108" y="4518923"/>
            <a:ext cx="2954723" cy="182634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4" descr="Outdoor Maths Activities EYFS – Outdoor Maths Ideas – Play of the Wild">
            <a:extLst>
              <a:ext uri="{FF2B5EF4-FFF2-40B4-BE49-F238E27FC236}">
                <a16:creationId xmlns:a16="http://schemas.microsoft.com/office/drawing/2014/main" id="{86A109E8-84C8-516A-3F98-D642A617B985}"/>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48137" y="2742106"/>
            <a:ext cx="3695727" cy="1219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6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6F85C-619E-BE8B-4387-40640D6AFA96}"/>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7D2EB7A1-090C-B8AF-D719-3B300FF3A589}"/>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Reasoning and Problem Solving</a:t>
            </a:r>
          </a:p>
        </p:txBody>
      </p:sp>
      <p:sp>
        <p:nvSpPr>
          <p:cNvPr id="2" name="TextBox 1">
            <a:extLst>
              <a:ext uri="{FF2B5EF4-FFF2-40B4-BE49-F238E27FC236}">
                <a16:creationId xmlns:a16="http://schemas.microsoft.com/office/drawing/2014/main" id="{648BEE7E-E277-9CAC-4215-D944A5EBAD13}"/>
              </a:ext>
            </a:extLst>
          </p:cNvPr>
          <p:cNvSpPr txBox="1"/>
          <p:nvPr/>
        </p:nvSpPr>
        <p:spPr>
          <a:xfrm>
            <a:off x="304022" y="2032251"/>
            <a:ext cx="11583955" cy="1015663"/>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Reasoning</a:t>
            </a:r>
          </a:p>
          <a:p>
            <a:pPr marL="0" marR="0" lvl="0" indent="0"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mj-lt"/>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The action of thinking about something in a logical, sensible way.</a:t>
            </a:r>
          </a:p>
        </p:txBody>
      </p:sp>
    </p:spTree>
    <p:extLst>
      <p:ext uri="{BB962C8B-B14F-4D97-AF65-F5344CB8AC3E}">
        <p14:creationId xmlns:p14="http://schemas.microsoft.com/office/powerpoint/2010/main" val="2449722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CD5E1-FE10-F7AD-B706-FBA66A952EF8}"/>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C8F0CBF6-38C2-C1F2-605B-F6510B5F16D6}"/>
              </a:ext>
            </a:extLst>
          </p:cNvPr>
          <p:cNvSpPr txBox="1"/>
          <p:nvPr/>
        </p:nvSpPr>
        <p:spPr>
          <a:xfrm>
            <a:off x="458282" y="747598"/>
            <a:ext cx="112754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chemeClr val="bg1"/>
                </a:solidFill>
                <a:effectLst/>
                <a:uLnTx/>
                <a:uFillTx/>
                <a:latin typeface="+mj-lt"/>
                <a:ea typeface="+mn-ea"/>
                <a:cs typeface="+mn-cs"/>
              </a:rPr>
              <a:t>Reasoning and Problem Solving</a:t>
            </a:r>
          </a:p>
        </p:txBody>
      </p:sp>
      <p:sp>
        <p:nvSpPr>
          <p:cNvPr id="2" name="TextBox 1">
            <a:extLst>
              <a:ext uri="{FF2B5EF4-FFF2-40B4-BE49-F238E27FC236}">
                <a16:creationId xmlns:a16="http://schemas.microsoft.com/office/drawing/2014/main" id="{6893D726-8585-8206-67B1-7B69E5D2889D}"/>
              </a:ext>
            </a:extLst>
          </p:cNvPr>
          <p:cNvSpPr txBox="1"/>
          <p:nvPr/>
        </p:nvSpPr>
        <p:spPr>
          <a:xfrm>
            <a:off x="304022" y="2032251"/>
            <a:ext cx="11583955"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j-lt"/>
                <a:ea typeface="+mn-ea"/>
                <a:cs typeface="+mn-cs"/>
              </a:rPr>
              <a:t>How many different ways can the objects be grouped?</a:t>
            </a:r>
            <a:endParaRPr kumimoji="0" lang="en-GB" sz="2000" b="0" i="0" u="none" strike="noStrike" kern="1200" cap="none" spc="0" normalizeH="0" baseline="0" noProof="0" dirty="0">
              <a:ln>
                <a:noFill/>
              </a:ln>
              <a:solidFill>
                <a:prstClr val="black"/>
              </a:solidFill>
              <a:effectLst/>
              <a:uLnTx/>
              <a:uFillTx/>
              <a:latin typeface="+mj-lt"/>
              <a:ea typeface="+mn-ea"/>
              <a:cs typeface="+mn-cs"/>
            </a:endParaRPr>
          </a:p>
        </p:txBody>
      </p:sp>
      <p:pic>
        <p:nvPicPr>
          <p:cNvPr id="3" name="Picture 2">
            <a:extLst>
              <a:ext uri="{FF2B5EF4-FFF2-40B4-BE49-F238E27FC236}">
                <a16:creationId xmlns:a16="http://schemas.microsoft.com/office/drawing/2014/main" id="{161D255E-AA86-0F60-EA22-708396D0E4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58279" y="4802104"/>
            <a:ext cx="504865" cy="713244"/>
          </a:xfrm>
          <a:prstGeom prst="rect">
            <a:avLst/>
          </a:prstGeom>
        </p:spPr>
      </p:pic>
      <p:pic>
        <p:nvPicPr>
          <p:cNvPr id="4" name="Picture 3">
            <a:extLst>
              <a:ext uri="{FF2B5EF4-FFF2-40B4-BE49-F238E27FC236}">
                <a16:creationId xmlns:a16="http://schemas.microsoft.com/office/drawing/2014/main" id="{06235011-9068-1E1E-BF8F-7B629AAA27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51504" y="4005337"/>
            <a:ext cx="504865" cy="713244"/>
          </a:xfrm>
          <a:prstGeom prst="rect">
            <a:avLst/>
          </a:prstGeom>
        </p:spPr>
      </p:pic>
      <p:pic>
        <p:nvPicPr>
          <p:cNvPr id="5" name="Picture 4">
            <a:extLst>
              <a:ext uri="{FF2B5EF4-FFF2-40B4-BE49-F238E27FC236}">
                <a16:creationId xmlns:a16="http://schemas.microsoft.com/office/drawing/2014/main" id="{C1FF3543-9739-8F02-B96D-7EFF2EB262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4460" y="2879611"/>
            <a:ext cx="504865" cy="713244"/>
          </a:xfrm>
          <a:prstGeom prst="rect">
            <a:avLst/>
          </a:prstGeom>
        </p:spPr>
      </p:pic>
      <p:pic>
        <p:nvPicPr>
          <p:cNvPr id="6" name="Picture 5">
            <a:extLst>
              <a:ext uri="{FF2B5EF4-FFF2-40B4-BE49-F238E27FC236}">
                <a16:creationId xmlns:a16="http://schemas.microsoft.com/office/drawing/2014/main" id="{4718DD84-D6F9-0039-4846-DDF6C347A6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1472" y="3063045"/>
            <a:ext cx="789036" cy="757815"/>
          </a:xfrm>
          <a:prstGeom prst="rect">
            <a:avLst/>
          </a:prstGeom>
        </p:spPr>
      </p:pic>
      <p:pic>
        <p:nvPicPr>
          <p:cNvPr id="7" name="Picture 6">
            <a:extLst>
              <a:ext uri="{FF2B5EF4-FFF2-40B4-BE49-F238E27FC236}">
                <a16:creationId xmlns:a16="http://schemas.microsoft.com/office/drawing/2014/main" id="{B10568CD-53D6-E497-68DC-0B3A917F0E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9037" y="5600438"/>
            <a:ext cx="789036" cy="757815"/>
          </a:xfrm>
          <a:prstGeom prst="rect">
            <a:avLst/>
          </a:prstGeom>
        </p:spPr>
      </p:pic>
      <p:pic>
        <p:nvPicPr>
          <p:cNvPr id="8" name="Picture 7">
            <a:extLst>
              <a:ext uri="{FF2B5EF4-FFF2-40B4-BE49-F238E27FC236}">
                <a16:creationId xmlns:a16="http://schemas.microsoft.com/office/drawing/2014/main" id="{A2E31132-77AA-5140-F67F-5E8FE8D598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08808" y="5547076"/>
            <a:ext cx="789036" cy="757815"/>
          </a:xfrm>
          <a:prstGeom prst="rect">
            <a:avLst/>
          </a:prstGeom>
        </p:spPr>
      </p:pic>
      <p:pic>
        <p:nvPicPr>
          <p:cNvPr id="9" name="Picture 8">
            <a:extLst>
              <a:ext uri="{FF2B5EF4-FFF2-40B4-BE49-F238E27FC236}">
                <a16:creationId xmlns:a16="http://schemas.microsoft.com/office/drawing/2014/main" id="{F2D8D55B-FF79-839C-1327-837A391F65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8945" y="4267617"/>
            <a:ext cx="1101429" cy="1256559"/>
          </a:xfrm>
          <a:prstGeom prst="rect">
            <a:avLst/>
          </a:prstGeom>
        </p:spPr>
      </p:pic>
      <p:pic>
        <p:nvPicPr>
          <p:cNvPr id="10" name="Picture 9">
            <a:extLst>
              <a:ext uri="{FF2B5EF4-FFF2-40B4-BE49-F238E27FC236}">
                <a16:creationId xmlns:a16="http://schemas.microsoft.com/office/drawing/2014/main" id="{0171C9B4-9931-1DF9-5C50-91844A9EBD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4387" y="4064578"/>
            <a:ext cx="1101429" cy="1256559"/>
          </a:xfrm>
          <a:prstGeom prst="rect">
            <a:avLst/>
          </a:prstGeom>
        </p:spPr>
      </p:pic>
      <p:pic>
        <p:nvPicPr>
          <p:cNvPr id="11" name="Picture 10">
            <a:extLst>
              <a:ext uri="{FF2B5EF4-FFF2-40B4-BE49-F238E27FC236}">
                <a16:creationId xmlns:a16="http://schemas.microsoft.com/office/drawing/2014/main" id="{2CF1975D-E7FE-2DEF-E54E-D9DCFA473F4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5662" y="3503984"/>
            <a:ext cx="1101429" cy="1256559"/>
          </a:xfrm>
          <a:prstGeom prst="rect">
            <a:avLst/>
          </a:prstGeom>
        </p:spPr>
      </p:pic>
      <p:pic>
        <p:nvPicPr>
          <p:cNvPr id="13" name="Picture 12">
            <a:extLst>
              <a:ext uri="{FF2B5EF4-FFF2-40B4-BE49-F238E27FC236}">
                <a16:creationId xmlns:a16="http://schemas.microsoft.com/office/drawing/2014/main" id="{4C643DF0-06D8-1ACE-B598-6636365A8C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2022" y="5071765"/>
            <a:ext cx="1101429" cy="1256559"/>
          </a:xfrm>
          <a:prstGeom prst="rect">
            <a:avLst/>
          </a:prstGeom>
        </p:spPr>
      </p:pic>
      <p:pic>
        <p:nvPicPr>
          <p:cNvPr id="14" name="Picture 13">
            <a:extLst>
              <a:ext uri="{FF2B5EF4-FFF2-40B4-BE49-F238E27FC236}">
                <a16:creationId xmlns:a16="http://schemas.microsoft.com/office/drawing/2014/main" id="{62040004-4C7F-37CC-CB06-FE9F2CC8BA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75069" y="3318053"/>
            <a:ext cx="1101429" cy="1256559"/>
          </a:xfrm>
          <a:prstGeom prst="rect">
            <a:avLst/>
          </a:prstGeom>
        </p:spPr>
      </p:pic>
      <p:pic>
        <p:nvPicPr>
          <p:cNvPr id="15" name="Picture 14">
            <a:extLst>
              <a:ext uri="{FF2B5EF4-FFF2-40B4-BE49-F238E27FC236}">
                <a16:creationId xmlns:a16="http://schemas.microsoft.com/office/drawing/2014/main" id="{40B0AFF2-A3D7-DFB6-BDA5-482CBF3BD7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42385" y="2812534"/>
            <a:ext cx="1131656" cy="1613106"/>
          </a:xfrm>
          <a:prstGeom prst="rect">
            <a:avLst/>
          </a:prstGeom>
        </p:spPr>
      </p:pic>
      <p:pic>
        <p:nvPicPr>
          <p:cNvPr id="16" name="Picture 15">
            <a:extLst>
              <a:ext uri="{FF2B5EF4-FFF2-40B4-BE49-F238E27FC236}">
                <a16:creationId xmlns:a16="http://schemas.microsoft.com/office/drawing/2014/main" id="{CC726E36-E379-8FB8-8941-598667792B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66727" y="4627541"/>
            <a:ext cx="879973" cy="1243318"/>
          </a:xfrm>
          <a:prstGeom prst="rect">
            <a:avLst/>
          </a:prstGeom>
        </p:spPr>
      </p:pic>
      <p:pic>
        <p:nvPicPr>
          <p:cNvPr id="17" name="Picture 16">
            <a:extLst>
              <a:ext uri="{FF2B5EF4-FFF2-40B4-BE49-F238E27FC236}">
                <a16:creationId xmlns:a16="http://schemas.microsoft.com/office/drawing/2014/main" id="{9A555DAE-943C-6383-88C0-2EA40ED573A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19819" y="2937466"/>
            <a:ext cx="879973" cy="1243318"/>
          </a:xfrm>
          <a:prstGeom prst="rect">
            <a:avLst/>
          </a:prstGeom>
        </p:spPr>
      </p:pic>
      <p:pic>
        <p:nvPicPr>
          <p:cNvPr id="18" name="Picture 17">
            <a:extLst>
              <a:ext uri="{FF2B5EF4-FFF2-40B4-BE49-F238E27FC236}">
                <a16:creationId xmlns:a16="http://schemas.microsoft.com/office/drawing/2014/main" id="{A56336E9-4C48-9935-C1C6-CAF1EBB7BD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28241" y="4253987"/>
            <a:ext cx="879973" cy="1243318"/>
          </a:xfrm>
          <a:prstGeom prst="rect">
            <a:avLst/>
          </a:prstGeom>
        </p:spPr>
      </p:pic>
      <p:pic>
        <p:nvPicPr>
          <p:cNvPr id="19" name="Picture 18">
            <a:extLst>
              <a:ext uri="{FF2B5EF4-FFF2-40B4-BE49-F238E27FC236}">
                <a16:creationId xmlns:a16="http://schemas.microsoft.com/office/drawing/2014/main" id="{D5C925DC-77D8-6AED-18D5-B2C5DF1C2E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9796" y="5485972"/>
            <a:ext cx="879973" cy="1243318"/>
          </a:xfrm>
          <a:prstGeom prst="rect">
            <a:avLst/>
          </a:prstGeom>
        </p:spPr>
      </p:pic>
      <p:pic>
        <p:nvPicPr>
          <p:cNvPr id="20" name="Picture 19">
            <a:extLst>
              <a:ext uri="{FF2B5EF4-FFF2-40B4-BE49-F238E27FC236}">
                <a16:creationId xmlns:a16="http://schemas.microsoft.com/office/drawing/2014/main" id="{985FE273-0F6F-9844-5EB5-D7FD681C685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13625" y="5417508"/>
            <a:ext cx="879973" cy="1243318"/>
          </a:xfrm>
          <a:prstGeom prst="rect">
            <a:avLst/>
          </a:prstGeom>
        </p:spPr>
      </p:pic>
    </p:spTree>
    <p:extLst>
      <p:ext uri="{BB962C8B-B14F-4D97-AF65-F5344CB8AC3E}">
        <p14:creationId xmlns:p14="http://schemas.microsoft.com/office/powerpoint/2010/main" val="2768698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A6712-E0DC-9F6C-B2FF-E9781DD6292E}"/>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3C64171C-F69F-13F4-5D51-270A88453DF4}"/>
              </a:ext>
            </a:extLst>
          </p:cNvPr>
          <p:cNvSpPr txBox="1"/>
          <p:nvPr/>
        </p:nvSpPr>
        <p:spPr>
          <a:xfrm>
            <a:off x="414240" y="2103110"/>
            <a:ext cx="11363520" cy="369332"/>
          </a:xfrm>
          <a:prstGeom prst="rect">
            <a:avLst/>
          </a:prstGeom>
          <a:noFill/>
        </p:spPr>
        <p:txBody>
          <a:bodyPr wrap="square">
            <a:spAutoFit/>
          </a:bodyPr>
          <a:lstStyle/>
          <a:p>
            <a:r>
              <a:rPr lang="en-GB" b="1" dirty="0"/>
              <a:t>One way to support your children is by using 1 Minute Maths</a:t>
            </a:r>
          </a:p>
        </p:txBody>
      </p:sp>
      <p:pic>
        <p:nvPicPr>
          <p:cNvPr id="3" name="Picture 2">
            <a:extLst>
              <a:ext uri="{FF2B5EF4-FFF2-40B4-BE49-F238E27FC236}">
                <a16:creationId xmlns:a16="http://schemas.microsoft.com/office/drawing/2014/main" id="{8BC9EED9-C260-BB33-733D-95F641B3989C}"/>
              </a:ext>
            </a:extLst>
          </p:cNvPr>
          <p:cNvPicPr>
            <a:picLocks noChangeAspect="1"/>
          </p:cNvPicPr>
          <p:nvPr/>
        </p:nvPicPr>
        <p:blipFill>
          <a:blip r:embed="rId2"/>
          <a:stretch>
            <a:fillRect/>
          </a:stretch>
        </p:blipFill>
        <p:spPr>
          <a:xfrm>
            <a:off x="157006" y="5552220"/>
            <a:ext cx="1146147" cy="1152244"/>
          </a:xfrm>
          <a:prstGeom prst="rect">
            <a:avLst/>
          </a:prstGeom>
        </p:spPr>
      </p:pic>
      <p:pic>
        <p:nvPicPr>
          <p:cNvPr id="5" name="Picture 4">
            <a:extLst>
              <a:ext uri="{FF2B5EF4-FFF2-40B4-BE49-F238E27FC236}">
                <a16:creationId xmlns:a16="http://schemas.microsoft.com/office/drawing/2014/main" id="{05FA0D77-16B6-FEBD-1B9E-43015419B362}"/>
              </a:ext>
            </a:extLst>
          </p:cNvPr>
          <p:cNvPicPr>
            <a:picLocks noChangeAspect="1"/>
          </p:cNvPicPr>
          <p:nvPr/>
        </p:nvPicPr>
        <p:blipFill>
          <a:blip r:embed="rId2"/>
          <a:stretch>
            <a:fillRect/>
          </a:stretch>
        </p:blipFill>
        <p:spPr>
          <a:xfrm>
            <a:off x="10631613" y="5552220"/>
            <a:ext cx="1146147" cy="1152244"/>
          </a:xfrm>
          <a:prstGeom prst="rect">
            <a:avLst/>
          </a:prstGeom>
        </p:spPr>
      </p:pic>
      <p:pic>
        <p:nvPicPr>
          <p:cNvPr id="6" name="Picture 5">
            <a:extLst>
              <a:ext uri="{FF2B5EF4-FFF2-40B4-BE49-F238E27FC236}">
                <a16:creationId xmlns:a16="http://schemas.microsoft.com/office/drawing/2014/main" id="{8CA46936-827B-CA3D-87A3-FD2C0E79E8CD}"/>
              </a:ext>
            </a:extLst>
          </p:cNvPr>
          <p:cNvPicPr>
            <a:picLocks noChangeAspect="1"/>
          </p:cNvPicPr>
          <p:nvPr/>
        </p:nvPicPr>
        <p:blipFill>
          <a:blip r:embed="rId3"/>
          <a:stretch>
            <a:fillRect/>
          </a:stretch>
        </p:blipFill>
        <p:spPr>
          <a:xfrm>
            <a:off x="2400300" y="2740079"/>
            <a:ext cx="7391400" cy="3388263"/>
          </a:xfrm>
          <a:prstGeom prst="rect">
            <a:avLst/>
          </a:prstGeom>
        </p:spPr>
      </p:pic>
    </p:spTree>
    <p:extLst>
      <p:ext uri="{BB962C8B-B14F-4D97-AF65-F5344CB8AC3E}">
        <p14:creationId xmlns:p14="http://schemas.microsoft.com/office/powerpoint/2010/main" val="4018981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830A7-EC89-F41D-ABF8-C8DCAB7E85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189191-4F12-49F4-78A2-0CD9EA53F29B}"/>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4C28124F-1786-5A38-31CB-8FF9538AAF18}"/>
              </a:ext>
            </a:extLst>
          </p:cNvPr>
          <p:cNvSpPr txBox="1"/>
          <p:nvPr/>
        </p:nvSpPr>
        <p:spPr>
          <a:xfrm>
            <a:off x="414240" y="2103110"/>
            <a:ext cx="11363520" cy="4247317"/>
          </a:xfrm>
          <a:prstGeom prst="rect">
            <a:avLst/>
          </a:prstGeom>
          <a:noFill/>
        </p:spPr>
        <p:txBody>
          <a:bodyPr wrap="square">
            <a:spAutoFit/>
          </a:bodyPr>
          <a:lstStyle/>
          <a:p>
            <a:r>
              <a:rPr lang="en-GB" b="1" dirty="0"/>
              <a:t>One way to support your children is by using 1 Minute Maths</a:t>
            </a:r>
          </a:p>
          <a:p>
            <a:endParaRPr lang="en-GB" dirty="0"/>
          </a:p>
          <a:p>
            <a:r>
              <a:rPr lang="en-GB" dirty="0"/>
              <a:t>We recommend this app for EYFS and Key Stage One children to help them develop their mental arithmetic skills. White Rose Maths is used by many schools to support the planning and activities in class, and now they have developed 1 Minute Maths for children to use at home. </a:t>
            </a:r>
          </a:p>
          <a:p>
            <a:endParaRPr lang="en-GB" dirty="0"/>
          </a:p>
          <a:p>
            <a:r>
              <a:rPr lang="en-GB" dirty="0"/>
              <a:t>The app can be downloaded through the Apple Store, Google Play or Amazon Kindle app stores and is currently free of charge.</a:t>
            </a:r>
          </a:p>
          <a:p>
            <a:endParaRPr lang="en-GB" dirty="0"/>
          </a:p>
          <a:p>
            <a:r>
              <a:rPr lang="en-GB" dirty="0"/>
              <a:t>Once in the app, children can select from subitising (recognising amounts without needing to count them), adding, subtracting and multiplying.</a:t>
            </a:r>
          </a:p>
          <a:p>
            <a:endParaRPr lang="en-GB" dirty="0"/>
          </a:p>
          <a:p>
            <a:r>
              <a:rPr lang="en-GB" dirty="0"/>
              <a:t>Within each section, children can select practice activities that they have been learning in class and use the quick-fire questions to help improve their recall of key number facts.</a:t>
            </a:r>
          </a:p>
          <a:p>
            <a:endParaRPr lang="en-GB" dirty="0"/>
          </a:p>
        </p:txBody>
      </p:sp>
    </p:spTree>
    <p:extLst>
      <p:ext uri="{BB962C8B-B14F-4D97-AF65-F5344CB8AC3E}">
        <p14:creationId xmlns:p14="http://schemas.microsoft.com/office/powerpoint/2010/main" val="4164182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A97E8-65DA-21EA-16C9-C8AB652B1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09F2C8-8243-D094-CEC5-5E00C066A97C}"/>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E865E0DA-8C35-0CFD-37B2-93261E8F3255}"/>
              </a:ext>
            </a:extLst>
          </p:cNvPr>
          <p:cNvSpPr txBox="1"/>
          <p:nvPr/>
        </p:nvSpPr>
        <p:spPr>
          <a:xfrm>
            <a:off x="414240" y="2103110"/>
            <a:ext cx="11363520" cy="3970318"/>
          </a:xfrm>
          <a:prstGeom prst="rect">
            <a:avLst/>
          </a:prstGeom>
          <a:noFill/>
        </p:spPr>
        <p:txBody>
          <a:bodyPr wrap="square">
            <a:spAutoFit/>
          </a:bodyPr>
          <a:lstStyle/>
          <a:p>
            <a:r>
              <a:rPr lang="en-GB" b="1" dirty="0"/>
              <a:t>Encouraging a Positive Approach to Maths</a:t>
            </a:r>
          </a:p>
          <a:p>
            <a:endParaRPr lang="en-GB" b="1" dirty="0"/>
          </a:p>
          <a:p>
            <a:r>
              <a:rPr lang="en-GB" b="1" dirty="0"/>
              <a:t>Take Away Their Fear:</a:t>
            </a:r>
          </a:p>
          <a:p>
            <a:r>
              <a:rPr lang="en-GB" dirty="0"/>
              <a:t>Help your child feel confident and at ease with maths by creating a supportive environment.</a:t>
            </a:r>
          </a:p>
          <a:p>
            <a:endParaRPr lang="en-GB" b="1" dirty="0"/>
          </a:p>
          <a:p>
            <a:r>
              <a:rPr lang="en-GB" b="1" dirty="0"/>
              <a:t>Reassure and Praise:</a:t>
            </a:r>
          </a:p>
          <a:p>
            <a:r>
              <a:rPr lang="en-GB" dirty="0"/>
              <a:t>Offer encouragement and praise whenever possible to build a positive mindset.</a:t>
            </a:r>
          </a:p>
          <a:p>
            <a:endParaRPr lang="en-GB" b="1" dirty="0"/>
          </a:p>
          <a:p>
            <a:r>
              <a:rPr lang="en-GB" b="1" dirty="0"/>
              <a:t>Play with Numbers and Shapes:</a:t>
            </a:r>
          </a:p>
          <a:p>
            <a:r>
              <a:rPr lang="en-GB" dirty="0"/>
              <a:t>Incorporate games that involve numbers and shapes to make learning fun and interactive.</a:t>
            </a:r>
          </a:p>
          <a:p>
            <a:endParaRPr lang="en-GB" b="1" dirty="0"/>
          </a:p>
          <a:p>
            <a:r>
              <a:rPr lang="en-GB" b="1" dirty="0"/>
              <a:t>Embrace Mistakes as Learning Opportunities:</a:t>
            </a:r>
          </a:p>
          <a:p>
            <a:r>
              <a:rPr lang="en-GB" dirty="0"/>
              <a:t>Encourage your child to see mistakes as valuable opportunities to learn. Use them as discussion points to explore new ideas and approaches.</a:t>
            </a:r>
          </a:p>
        </p:txBody>
      </p:sp>
    </p:spTree>
    <p:extLst>
      <p:ext uri="{BB962C8B-B14F-4D97-AF65-F5344CB8AC3E}">
        <p14:creationId xmlns:p14="http://schemas.microsoft.com/office/powerpoint/2010/main" val="2774857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6A8CB-2B56-F485-EAF1-F1CD34148A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25443F-7A9F-33AC-AF00-270EC24090A9}"/>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8628AB9F-7CB5-FC8F-4B16-1466DEB16AEA}"/>
              </a:ext>
            </a:extLst>
          </p:cNvPr>
          <p:cNvSpPr txBox="1"/>
          <p:nvPr/>
        </p:nvSpPr>
        <p:spPr>
          <a:xfrm>
            <a:off x="414240" y="2103110"/>
            <a:ext cx="11363520" cy="3139321"/>
          </a:xfrm>
          <a:prstGeom prst="rect">
            <a:avLst/>
          </a:prstGeom>
          <a:noFill/>
        </p:spPr>
        <p:txBody>
          <a:bodyPr wrap="square">
            <a:spAutoFit/>
          </a:bodyPr>
          <a:lstStyle/>
          <a:p>
            <a:r>
              <a:rPr lang="en-GB" b="1" dirty="0"/>
              <a:t>Count: </a:t>
            </a:r>
            <a:r>
              <a:rPr lang="en-GB" dirty="0"/>
              <a:t>Steps up the stairs, coins going into a money box, or other everyday activities.</a:t>
            </a:r>
          </a:p>
          <a:p>
            <a:endParaRPr lang="en-GB" b="1" dirty="0"/>
          </a:p>
          <a:p>
            <a:r>
              <a:rPr lang="en-GB" b="1" dirty="0"/>
              <a:t>Encourage subitising: </a:t>
            </a:r>
            <a:r>
              <a:rPr lang="en-GB" dirty="0"/>
              <a:t>Ask children to say how many objects there are (for groups of 5 or fewer) without counting.</a:t>
            </a:r>
          </a:p>
          <a:p>
            <a:endParaRPr lang="en-GB" b="1" dirty="0"/>
          </a:p>
          <a:p>
            <a:r>
              <a:rPr lang="en-GB" b="1" dirty="0"/>
              <a:t>Play dice or domino games: </a:t>
            </a:r>
            <a:r>
              <a:rPr lang="en-GB" dirty="0"/>
              <a:t>Encourage children to quickly recognize the number of spots without counting each one.</a:t>
            </a:r>
          </a:p>
          <a:p>
            <a:endParaRPr lang="en-GB" b="1" dirty="0"/>
          </a:p>
          <a:p>
            <a:r>
              <a:rPr lang="en-GB" b="1" dirty="0"/>
              <a:t>Involve them in practical tasks: </a:t>
            </a:r>
            <a:r>
              <a:rPr lang="en-GB" dirty="0"/>
              <a:t>For example, ask children to set the table with the correct number of knives, forks, and plates for everyone.</a:t>
            </a:r>
          </a:p>
          <a:p>
            <a:endParaRPr lang="en-GB" b="1" dirty="0"/>
          </a:p>
          <a:p>
            <a:r>
              <a:rPr lang="en-GB" b="1" dirty="0"/>
              <a:t>Spot numbers in the environment: </a:t>
            </a:r>
            <a:r>
              <a:rPr lang="en-GB" dirty="0"/>
              <a:t>Look for numbers on phones, microwaves, clocks, registration plates, and doors.</a:t>
            </a:r>
          </a:p>
        </p:txBody>
      </p:sp>
    </p:spTree>
    <p:extLst>
      <p:ext uri="{BB962C8B-B14F-4D97-AF65-F5344CB8AC3E}">
        <p14:creationId xmlns:p14="http://schemas.microsoft.com/office/powerpoint/2010/main" val="3174722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CD0A-9A68-2C52-B977-CD995F35D8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AA987F-0E19-57AE-09EF-02FE2AC1F10C}"/>
              </a:ext>
            </a:extLst>
          </p:cNvPr>
          <p:cNvSpPr>
            <a:spLocks noGrp="1"/>
          </p:cNvSpPr>
          <p:nvPr>
            <p:ph type="title"/>
          </p:nvPr>
        </p:nvSpPr>
        <p:spPr/>
        <p:txBody>
          <a:bodyPr anchor="ctr">
            <a:normAutofit/>
          </a:bodyPr>
          <a:lstStyle/>
          <a:p>
            <a:pPr algn="ctr"/>
            <a:r>
              <a:rPr lang="en-GB" sz="3600" dirty="0"/>
              <a:t>How can you help your child at home?</a:t>
            </a:r>
          </a:p>
        </p:txBody>
      </p:sp>
      <p:sp>
        <p:nvSpPr>
          <p:cNvPr id="4" name="TextBox 3">
            <a:extLst>
              <a:ext uri="{FF2B5EF4-FFF2-40B4-BE49-F238E27FC236}">
                <a16:creationId xmlns:a16="http://schemas.microsoft.com/office/drawing/2014/main" id="{5EC07F87-656A-1042-0051-0A13E5392B59}"/>
              </a:ext>
            </a:extLst>
          </p:cNvPr>
          <p:cNvSpPr txBox="1"/>
          <p:nvPr/>
        </p:nvSpPr>
        <p:spPr>
          <a:xfrm>
            <a:off x="414240" y="2103110"/>
            <a:ext cx="11363520" cy="3693319"/>
          </a:xfrm>
          <a:prstGeom prst="rect">
            <a:avLst/>
          </a:prstGeom>
          <a:noFill/>
        </p:spPr>
        <p:txBody>
          <a:bodyPr wrap="square">
            <a:spAutoFit/>
          </a:bodyPr>
          <a:lstStyle/>
          <a:p>
            <a:r>
              <a:rPr lang="en-GB" b="1" dirty="0"/>
              <a:t>Watch educational shows:</a:t>
            </a:r>
          </a:p>
          <a:p>
            <a:endParaRPr lang="en-GB" b="1" dirty="0"/>
          </a:p>
          <a:p>
            <a:pPr marL="285750" indent="-285750">
              <a:buFont typeface="Arial" panose="020B0604020202020204" pitchFamily="34" charset="0"/>
              <a:buChar char="•"/>
            </a:pPr>
            <a:r>
              <a:rPr lang="en-GB" b="1" dirty="0" err="1"/>
              <a:t>Numberblocks</a:t>
            </a:r>
            <a:r>
              <a:rPr lang="en-GB" b="1" dirty="0"/>
              <a:t> (CBeebies): </a:t>
            </a:r>
            <a:r>
              <a:rPr lang="en-GB" dirty="0"/>
              <a:t>Written by maths specialists to model mathematical concepts and represent numbers brilliantly.</a:t>
            </a:r>
            <a:endParaRPr lang="en-GB" b="1" dirty="0"/>
          </a:p>
          <a:p>
            <a:pPr marL="285750" indent="-285750">
              <a:buFont typeface="Arial" panose="020B0604020202020204" pitchFamily="34" charset="0"/>
              <a:buChar char="•"/>
            </a:pPr>
            <a:r>
              <a:rPr lang="en-GB" b="1" dirty="0" err="1"/>
              <a:t>Numberjacks</a:t>
            </a:r>
            <a:r>
              <a:rPr lang="en-GB" b="1" dirty="0"/>
              <a:t>: </a:t>
            </a:r>
            <a:r>
              <a:rPr lang="en-GB" dirty="0"/>
              <a:t>A great show for problem-solving activities.</a:t>
            </a:r>
          </a:p>
          <a:p>
            <a:endParaRPr lang="en-GB" b="1" dirty="0"/>
          </a:p>
          <a:p>
            <a:r>
              <a:rPr lang="en-GB" b="1" dirty="0"/>
              <a:t>Create a number hunt: </a:t>
            </a:r>
            <a:r>
              <a:rPr lang="en-GB" dirty="0"/>
              <a:t>Hide numbers around the house or garden and challenge children to find them.</a:t>
            </a:r>
          </a:p>
          <a:p>
            <a:endParaRPr lang="en-GB" b="1" dirty="0"/>
          </a:p>
          <a:p>
            <a:r>
              <a:rPr lang="en-GB" b="1" dirty="0"/>
              <a:t>Play outdoor maths games: </a:t>
            </a:r>
            <a:r>
              <a:rPr lang="en-GB" dirty="0"/>
              <a:t>Hopscotch, skittles, or other active games can be great for exploring maths concepts. Even better, let children invent their own games and decide how to score points.</a:t>
            </a:r>
          </a:p>
          <a:p>
            <a:endParaRPr lang="en-GB" dirty="0"/>
          </a:p>
          <a:p>
            <a:r>
              <a:rPr lang="en-GB" b="1" dirty="0"/>
              <a:t>Talk about “more” and “less”: </a:t>
            </a:r>
            <a:r>
              <a:rPr lang="en-GB" dirty="0"/>
              <a:t>Use everyday opportunities to compare amounts and draw attention to these concepts.</a:t>
            </a:r>
          </a:p>
        </p:txBody>
      </p:sp>
    </p:spTree>
    <p:extLst>
      <p:ext uri="{BB962C8B-B14F-4D97-AF65-F5344CB8AC3E}">
        <p14:creationId xmlns:p14="http://schemas.microsoft.com/office/powerpoint/2010/main" val="3110710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CD0A-9A68-2C52-B977-CD995F35D8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AA987F-0E19-57AE-09EF-02FE2AC1F10C}"/>
              </a:ext>
            </a:extLst>
          </p:cNvPr>
          <p:cNvSpPr>
            <a:spLocks noGrp="1"/>
          </p:cNvSpPr>
          <p:nvPr>
            <p:ph type="title"/>
          </p:nvPr>
        </p:nvSpPr>
        <p:spPr/>
        <p:txBody>
          <a:bodyPr anchor="ctr">
            <a:normAutofit/>
          </a:bodyPr>
          <a:lstStyle/>
          <a:p>
            <a:pPr algn="ctr"/>
            <a:r>
              <a:rPr lang="en-GB" sz="3600" dirty="0" smtClean="0"/>
              <a:t>Any Questions?</a:t>
            </a:r>
            <a:endParaRPr lang="en-GB" sz="3600" dirty="0"/>
          </a:p>
        </p:txBody>
      </p:sp>
      <p:sp>
        <p:nvSpPr>
          <p:cNvPr id="4" name="TextBox 3">
            <a:extLst>
              <a:ext uri="{FF2B5EF4-FFF2-40B4-BE49-F238E27FC236}">
                <a16:creationId xmlns:a16="http://schemas.microsoft.com/office/drawing/2014/main" id="{5EC07F87-656A-1042-0051-0A13E5392B59}"/>
              </a:ext>
            </a:extLst>
          </p:cNvPr>
          <p:cNvSpPr txBox="1"/>
          <p:nvPr/>
        </p:nvSpPr>
        <p:spPr>
          <a:xfrm>
            <a:off x="408942" y="2342029"/>
            <a:ext cx="11363520" cy="369332"/>
          </a:xfrm>
          <a:prstGeom prst="rect">
            <a:avLst/>
          </a:prstGeom>
          <a:noFill/>
        </p:spPr>
        <p:txBody>
          <a:bodyPr wrap="square">
            <a:spAutoFit/>
          </a:bodyPr>
          <a:lstStyle/>
          <a:p>
            <a:pPr algn="ctr"/>
            <a:r>
              <a:rPr lang="en-GB" b="1" dirty="0" smtClean="0"/>
              <a:t>Thank you for attending the EYFS and KS1 maths workshop.</a:t>
            </a:r>
            <a:endParaRPr lang="en-GB" dirty="0"/>
          </a:p>
        </p:txBody>
      </p:sp>
      <p:pic>
        <p:nvPicPr>
          <p:cNvPr id="5" name="Picture 2">
            <a:extLst>
              <a:ext uri="{FF2B5EF4-FFF2-40B4-BE49-F238E27FC236}">
                <a16:creationId xmlns:a16="http://schemas.microsoft.com/office/drawing/2014/main" id="{078B88C7-A8C4-127E-332D-E26F14A0F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8287" y="3335400"/>
            <a:ext cx="2355425" cy="279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74680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335</TotalTime>
  <Words>1465</Words>
  <Application>Microsoft Office PowerPoint</Application>
  <PresentationFormat>Widescreen</PresentationFormat>
  <Paragraphs>150</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Candara</vt:lpstr>
      <vt:lpstr>Gill Sans MT</vt:lpstr>
      <vt:lpstr>Wingdings 2</vt:lpstr>
      <vt:lpstr>Dividend</vt:lpstr>
      <vt:lpstr>Welcome to the EYFS &amp; KS1 Maths Workshop</vt:lpstr>
      <vt:lpstr>Session aims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 your child at home?</vt:lpstr>
      <vt:lpstr>How can you help your child at home?</vt:lpstr>
      <vt:lpstr>How can you help your child at home?</vt:lpstr>
      <vt:lpstr>How can you help your child at home?</vt:lpstr>
      <vt:lpstr>How can you help your child at home?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EYFS &amp; KS1 Maths Workshop</dc:title>
  <dc:creator>Louis Sheehan</dc:creator>
  <cp:lastModifiedBy>Sheehan, Louis</cp:lastModifiedBy>
  <cp:revision>10</cp:revision>
  <cp:lastPrinted>2025-01-28T12:35:53Z</cp:lastPrinted>
  <dcterms:created xsi:type="dcterms:W3CDTF">2025-01-24T21:36:12Z</dcterms:created>
  <dcterms:modified xsi:type="dcterms:W3CDTF">2025-01-31T13:36:25Z</dcterms:modified>
</cp:coreProperties>
</file>