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50" r:id="rId2"/>
  </p:sldMasterIdLst>
  <p:notesMasterIdLst>
    <p:notesMasterId r:id="rId13"/>
  </p:notesMasterIdLst>
  <p:sldIdLst>
    <p:sldId id="278" r:id="rId3"/>
    <p:sldId id="258" r:id="rId4"/>
    <p:sldId id="259" r:id="rId5"/>
    <p:sldId id="260" r:id="rId6"/>
    <p:sldId id="261" r:id="rId7"/>
    <p:sldId id="262" r:id="rId8"/>
    <p:sldId id="281" r:id="rId9"/>
    <p:sldId id="280" r:id="rId10"/>
    <p:sldId id="268" r:id="rId11"/>
    <p:sldId id="276" r:id="rId12"/>
  </p:sldIdLst>
  <p:sldSz cx="12192000" cy="6858000"/>
  <p:notesSz cx="6858000" cy="9144000"/>
  <p:embeddedFontLst>
    <p:embeddedFont>
      <p:font typeface="Play" panose="020B0604020202020204" charset="0"/>
      <p:regular r:id="rId14"/>
      <p:bold r:id="rId15"/>
    </p:embeddedFont>
    <p:embeddedFont>
      <p:font typeface="SassoonPrimaryInfant" pitchFamily="2" charset="0"/>
      <p:regular r:id="rId1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9" roundtripDataSignature="AMtx7mjW3YxXf9n4SAvLbOy0q0+v2b4g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AEB12D-1B6D-4760-A287-C4DB273936AA}" v="16" dt="2024-06-30T18:23:49.9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69" autoAdjust="0"/>
    <p:restoredTop sz="94660"/>
  </p:normalViewPr>
  <p:slideViewPr>
    <p:cSldViewPr snapToGrid="0">
      <p:cViewPr varScale="1">
        <p:scale>
          <a:sx n="56" d="100"/>
          <a:sy n="56" d="100"/>
        </p:scale>
        <p:origin x="9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34" Type="http://schemas.microsoft.com/office/2016/11/relationships/changesInfo" Target="changesInfos/changesInfo1.xml"/><Relationship Id="rId7" Type="http://schemas.openxmlformats.org/officeDocument/2006/relationships/slide" Target="slides/slide5.xml"/><Relationship Id="rId12" Type="http://schemas.openxmlformats.org/officeDocument/2006/relationships/slide" Target="slides/slide10.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font" Target="fonts/font3.fntdata"/><Relationship Id="rId29"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font" Target="fonts/font2.fntdata"/><Relationship Id="rId10" Type="http://schemas.openxmlformats.org/officeDocument/2006/relationships/slide" Target="slides/slide8.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font" Target="fonts/font1.fntdata"/><Relationship Id="rId30" Type="http://schemas.openxmlformats.org/officeDocument/2006/relationships/presProps" Target="presProps.xml"/><Relationship Id="rId35"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orah Sykes" userId="1b967a261967e7ec" providerId="LiveId" clId="{CFAEB12D-1B6D-4760-A287-C4DB273936AA}"/>
    <pc:docChg chg="custSel modSld">
      <pc:chgData name="Hanorah Sykes" userId="1b967a261967e7ec" providerId="LiveId" clId="{CFAEB12D-1B6D-4760-A287-C4DB273936AA}" dt="2024-06-30T18:23:49.981" v="201" actId="20577"/>
      <pc:docMkLst>
        <pc:docMk/>
      </pc:docMkLst>
      <pc:sldChg chg="addSp delSp modSp mod">
        <pc:chgData name="Hanorah Sykes" userId="1b967a261967e7ec" providerId="LiveId" clId="{CFAEB12D-1B6D-4760-A287-C4DB273936AA}" dt="2024-06-30T18:18:53.285" v="128" actId="14100"/>
        <pc:sldMkLst>
          <pc:docMk/>
          <pc:sldMk cId="0" sldId="259"/>
        </pc:sldMkLst>
        <pc:spChg chg="mod">
          <ac:chgData name="Hanorah Sykes" userId="1b967a261967e7ec" providerId="LiveId" clId="{CFAEB12D-1B6D-4760-A287-C4DB273936AA}" dt="2024-06-30T18:05:16.457" v="28" actId="1076"/>
          <ac:spMkLst>
            <pc:docMk/>
            <pc:sldMk cId="0" sldId="259"/>
            <ac:spMk id="123" creationId="{00000000-0000-0000-0000-000000000000}"/>
          </ac:spMkLst>
        </pc:spChg>
        <pc:spChg chg="mod">
          <ac:chgData name="Hanorah Sykes" userId="1b967a261967e7ec" providerId="LiveId" clId="{CFAEB12D-1B6D-4760-A287-C4DB273936AA}" dt="2024-06-30T18:05:11.923" v="27" actId="14100"/>
          <ac:spMkLst>
            <pc:docMk/>
            <pc:sldMk cId="0" sldId="259"/>
            <ac:spMk id="124" creationId="{00000000-0000-0000-0000-000000000000}"/>
          </ac:spMkLst>
        </pc:spChg>
        <pc:picChg chg="add mod">
          <ac:chgData name="Hanorah Sykes" userId="1b967a261967e7ec" providerId="LiveId" clId="{CFAEB12D-1B6D-4760-A287-C4DB273936AA}" dt="2024-06-30T18:18:53.285" v="128" actId="14100"/>
          <ac:picMkLst>
            <pc:docMk/>
            <pc:sldMk cId="0" sldId="259"/>
            <ac:picMk id="2" creationId="{FC3F5074-3CF6-A54F-79AF-EBA2DA301BD7}"/>
          </ac:picMkLst>
        </pc:picChg>
        <pc:picChg chg="del">
          <ac:chgData name="Hanorah Sykes" userId="1b967a261967e7ec" providerId="LiveId" clId="{CFAEB12D-1B6D-4760-A287-C4DB273936AA}" dt="2024-06-30T18:05:18.426" v="29" actId="478"/>
          <ac:picMkLst>
            <pc:docMk/>
            <pc:sldMk cId="0" sldId="259"/>
            <ac:picMk id="3" creationId="{00000000-0000-0000-0000-000000000000}"/>
          </ac:picMkLst>
        </pc:picChg>
      </pc:sldChg>
      <pc:sldChg chg="modSp mod">
        <pc:chgData name="Hanorah Sykes" userId="1b967a261967e7ec" providerId="LiveId" clId="{CFAEB12D-1B6D-4760-A287-C4DB273936AA}" dt="2024-06-30T18:05:50.624" v="46" actId="27636"/>
        <pc:sldMkLst>
          <pc:docMk/>
          <pc:sldMk cId="0" sldId="260"/>
        </pc:sldMkLst>
        <pc:spChg chg="mod">
          <ac:chgData name="Hanorah Sykes" userId="1b967a261967e7ec" providerId="LiveId" clId="{CFAEB12D-1B6D-4760-A287-C4DB273936AA}" dt="2024-06-30T18:05:50.624" v="46" actId="27636"/>
          <ac:spMkLst>
            <pc:docMk/>
            <pc:sldMk cId="0" sldId="260"/>
            <ac:spMk id="135" creationId="{00000000-0000-0000-0000-000000000000}"/>
          </ac:spMkLst>
        </pc:spChg>
      </pc:sldChg>
      <pc:sldChg chg="modSp mod">
        <pc:chgData name="Hanorah Sykes" userId="1b967a261967e7ec" providerId="LiveId" clId="{CFAEB12D-1B6D-4760-A287-C4DB273936AA}" dt="2024-06-30T18:20:48.514" v="136"/>
        <pc:sldMkLst>
          <pc:docMk/>
          <pc:sldMk cId="0" sldId="261"/>
        </pc:sldMkLst>
        <pc:spChg chg="mod">
          <ac:chgData name="Hanorah Sykes" userId="1b967a261967e7ec" providerId="LiveId" clId="{CFAEB12D-1B6D-4760-A287-C4DB273936AA}" dt="2024-06-30T18:20:48.514" v="136"/>
          <ac:spMkLst>
            <pc:docMk/>
            <pc:sldMk cId="0" sldId="261"/>
            <ac:spMk id="140" creationId="{00000000-0000-0000-0000-000000000000}"/>
          </ac:spMkLst>
        </pc:spChg>
        <pc:spChg chg="mod">
          <ac:chgData name="Hanorah Sykes" userId="1b967a261967e7ec" providerId="LiveId" clId="{CFAEB12D-1B6D-4760-A287-C4DB273936AA}" dt="2024-06-30T18:06:56.150" v="65" actId="20577"/>
          <ac:spMkLst>
            <pc:docMk/>
            <pc:sldMk cId="0" sldId="261"/>
            <ac:spMk id="143" creationId="{00000000-0000-0000-0000-000000000000}"/>
          </ac:spMkLst>
        </pc:spChg>
        <pc:picChg chg="mod">
          <ac:chgData name="Hanorah Sykes" userId="1b967a261967e7ec" providerId="LiveId" clId="{CFAEB12D-1B6D-4760-A287-C4DB273936AA}" dt="2024-06-30T18:06:32.608" v="53" actId="1076"/>
          <ac:picMkLst>
            <pc:docMk/>
            <pc:sldMk cId="0" sldId="261"/>
            <ac:picMk id="144" creationId="{00000000-0000-0000-0000-000000000000}"/>
          </ac:picMkLst>
        </pc:picChg>
      </pc:sldChg>
      <pc:sldChg chg="delSp modSp mod">
        <pc:chgData name="Hanorah Sykes" userId="1b967a261967e7ec" providerId="LiveId" clId="{CFAEB12D-1B6D-4760-A287-C4DB273936AA}" dt="2024-06-30T18:21:28.388" v="150"/>
        <pc:sldMkLst>
          <pc:docMk/>
          <pc:sldMk cId="0" sldId="262"/>
        </pc:sldMkLst>
        <pc:spChg chg="mod">
          <ac:chgData name="Hanorah Sykes" userId="1b967a261967e7ec" providerId="LiveId" clId="{CFAEB12D-1B6D-4760-A287-C4DB273936AA}" dt="2024-06-30T18:02:52.868" v="1" actId="6549"/>
          <ac:spMkLst>
            <pc:docMk/>
            <pc:sldMk cId="0" sldId="262"/>
            <ac:spMk id="2" creationId="{00000000-0000-0000-0000-000000000000}"/>
          </ac:spMkLst>
        </pc:spChg>
        <pc:spChg chg="del mod">
          <ac:chgData name="Hanorah Sykes" userId="1b967a261967e7ec" providerId="LiveId" clId="{CFAEB12D-1B6D-4760-A287-C4DB273936AA}" dt="2024-06-30T18:21:28.388" v="150"/>
          <ac:spMkLst>
            <pc:docMk/>
            <pc:sldMk cId="0" sldId="262"/>
            <ac:spMk id="3" creationId="{00000000-0000-0000-0000-000000000000}"/>
          </ac:spMkLst>
        </pc:spChg>
        <pc:spChg chg="mod">
          <ac:chgData name="Hanorah Sykes" userId="1b967a261967e7ec" providerId="LiveId" clId="{CFAEB12D-1B6D-4760-A287-C4DB273936AA}" dt="2024-06-30T18:21:24.263" v="148" actId="1076"/>
          <ac:spMkLst>
            <pc:docMk/>
            <pc:sldMk cId="0" sldId="262"/>
            <ac:spMk id="150" creationId="{00000000-0000-0000-0000-000000000000}"/>
          </ac:spMkLst>
        </pc:spChg>
      </pc:sldChg>
      <pc:sldChg chg="addSp delSp modSp mod setBg">
        <pc:chgData name="Hanorah Sykes" userId="1b967a261967e7ec" providerId="LiveId" clId="{CFAEB12D-1B6D-4760-A287-C4DB273936AA}" dt="2024-06-30T18:23:49.981" v="201" actId="20577"/>
        <pc:sldMkLst>
          <pc:docMk/>
          <pc:sldMk cId="1871814393" sldId="276"/>
        </pc:sldMkLst>
        <pc:spChg chg="del mod">
          <ac:chgData name="Hanorah Sykes" userId="1b967a261967e7ec" providerId="LiveId" clId="{CFAEB12D-1B6D-4760-A287-C4DB273936AA}" dt="2024-06-30T18:04:06.336" v="14" actId="478"/>
          <ac:spMkLst>
            <pc:docMk/>
            <pc:sldMk cId="1871814393" sldId="276"/>
            <ac:spMk id="2" creationId="{00000000-0000-0000-0000-000000000000}"/>
          </ac:spMkLst>
        </pc:spChg>
        <pc:spChg chg="del mod">
          <ac:chgData name="Hanorah Sykes" userId="1b967a261967e7ec" providerId="LiveId" clId="{CFAEB12D-1B6D-4760-A287-C4DB273936AA}" dt="2024-06-30T18:09:20.560" v="115"/>
          <ac:spMkLst>
            <pc:docMk/>
            <pc:sldMk cId="1871814393" sldId="276"/>
            <ac:spMk id="3" creationId="{00000000-0000-0000-0000-000000000000}"/>
          </ac:spMkLst>
        </pc:spChg>
        <pc:spChg chg="add mod">
          <ac:chgData name="Hanorah Sykes" userId="1b967a261967e7ec" providerId="LiveId" clId="{CFAEB12D-1B6D-4760-A287-C4DB273936AA}" dt="2024-06-30T18:21:45.143" v="189" actId="313"/>
          <ac:spMkLst>
            <pc:docMk/>
            <pc:sldMk cId="1871814393" sldId="276"/>
            <ac:spMk id="6" creationId="{A0E82BA8-28B3-0441-ABF5-8BC8C46DB60B}"/>
          </ac:spMkLst>
        </pc:spChg>
        <pc:spChg chg="add mod">
          <ac:chgData name="Hanorah Sykes" userId="1b967a261967e7ec" providerId="LiveId" clId="{CFAEB12D-1B6D-4760-A287-C4DB273936AA}" dt="2024-06-30T18:23:49.981" v="201" actId="20577"/>
          <ac:spMkLst>
            <pc:docMk/>
            <pc:sldMk cId="1871814393" sldId="276"/>
            <ac:spMk id="9" creationId="{65BE4662-BAA0-CF81-3C8F-D3F15F8F6DAA}"/>
          </ac:spMkLst>
        </pc:spChg>
        <pc:picChg chg="add mod">
          <ac:chgData name="Hanorah Sykes" userId="1b967a261967e7ec" providerId="LiveId" clId="{CFAEB12D-1B6D-4760-A287-C4DB273936AA}" dt="2024-06-30T18:22:26.167" v="191" actId="1076"/>
          <ac:picMkLst>
            <pc:docMk/>
            <pc:sldMk cId="1871814393" sldId="276"/>
            <ac:picMk id="7" creationId="{DFAFB350-C1F1-8ADA-0082-3BF6DDFB597B}"/>
          </ac:picMkLst>
        </pc:picChg>
      </pc:sldChg>
      <pc:sldChg chg="addSp delSp modSp mod">
        <pc:chgData name="Hanorah Sykes" userId="1b967a261967e7ec" providerId="LiveId" clId="{CFAEB12D-1B6D-4760-A287-C4DB273936AA}" dt="2024-06-30T18:23:38.337" v="198" actId="1076"/>
        <pc:sldMkLst>
          <pc:docMk/>
          <pc:sldMk cId="1156742961" sldId="278"/>
        </pc:sldMkLst>
        <pc:spChg chg="mod">
          <ac:chgData name="Hanorah Sykes" userId="1b967a261967e7ec" providerId="LiveId" clId="{CFAEB12D-1B6D-4760-A287-C4DB273936AA}" dt="2024-06-30T18:04:17.461" v="16" actId="114"/>
          <ac:spMkLst>
            <pc:docMk/>
            <pc:sldMk cId="1156742961" sldId="278"/>
            <ac:spMk id="3" creationId="{00000000-0000-0000-0000-000000000000}"/>
          </ac:spMkLst>
        </pc:spChg>
        <pc:spChg chg="del">
          <ac:chgData name="Hanorah Sykes" userId="1b967a261967e7ec" providerId="LiveId" clId="{CFAEB12D-1B6D-4760-A287-C4DB273936AA}" dt="2024-06-30T18:04:20.976" v="17" actId="478"/>
          <ac:spMkLst>
            <pc:docMk/>
            <pc:sldMk cId="1156742961" sldId="278"/>
            <ac:spMk id="6" creationId="{00000000-0000-0000-0000-000000000000}"/>
          </ac:spMkLst>
        </pc:spChg>
        <pc:spChg chg="add mod">
          <ac:chgData name="Hanorah Sykes" userId="1b967a261967e7ec" providerId="LiveId" clId="{CFAEB12D-1B6D-4760-A287-C4DB273936AA}" dt="2024-06-30T18:23:37.019" v="197" actId="1076"/>
          <ac:spMkLst>
            <pc:docMk/>
            <pc:sldMk cId="1156742961" sldId="278"/>
            <ac:spMk id="8" creationId="{204F1E98-6A82-41F5-6468-45488E81E47D}"/>
          </ac:spMkLst>
        </pc:spChg>
        <pc:picChg chg="add mod">
          <ac:chgData name="Hanorah Sykes" userId="1b967a261967e7ec" providerId="LiveId" clId="{CFAEB12D-1B6D-4760-A287-C4DB273936AA}" dt="2024-06-30T18:23:38.337" v="198" actId="1076"/>
          <ac:picMkLst>
            <pc:docMk/>
            <pc:sldMk cId="1156742961" sldId="278"/>
            <ac:picMk id="2" creationId="{9998502E-88A1-C6F3-BB38-0ADBA53C121D}"/>
          </ac:picMkLst>
        </pc:picChg>
        <pc:picChg chg="del">
          <ac:chgData name="Hanorah Sykes" userId="1b967a261967e7ec" providerId="LiveId" clId="{CFAEB12D-1B6D-4760-A287-C4DB273936AA}" dt="2024-06-30T18:04:12.101" v="15" actId="478"/>
          <ac:picMkLst>
            <pc:docMk/>
            <pc:sldMk cId="1156742961" sldId="278"/>
            <ac:picMk id="4" creationId="{00000000-0000-0000-0000-000000000000}"/>
          </ac:picMkLst>
        </pc:picChg>
      </pc:sldChg>
      <pc:sldChg chg="addSp delSp modSp mod setBg">
        <pc:chgData name="Hanorah Sykes" userId="1b967a261967e7ec" providerId="LiveId" clId="{CFAEB12D-1B6D-4760-A287-C4DB273936AA}" dt="2024-06-30T18:20:00.936" v="134" actId="26606"/>
        <pc:sldMkLst>
          <pc:docMk/>
          <pc:sldMk cId="3781894820" sldId="280"/>
        </pc:sldMkLst>
        <pc:spChg chg="del">
          <ac:chgData name="Hanorah Sykes" userId="1b967a261967e7ec" providerId="LiveId" clId="{CFAEB12D-1B6D-4760-A287-C4DB273936AA}" dt="2024-06-30T18:19:28.827" v="132" actId="478"/>
          <ac:spMkLst>
            <pc:docMk/>
            <pc:sldMk cId="3781894820" sldId="280"/>
            <ac:spMk id="6" creationId="{00000000-0000-0000-0000-000000000000}"/>
          </ac:spMkLst>
        </pc:spChg>
        <pc:spChg chg="del mod">
          <ac:chgData name="Hanorah Sykes" userId="1b967a261967e7ec" providerId="LiveId" clId="{CFAEB12D-1B6D-4760-A287-C4DB273936AA}" dt="2024-06-30T18:03:08.897" v="5" actId="478"/>
          <ac:spMkLst>
            <pc:docMk/>
            <pc:sldMk cId="3781894820" sldId="280"/>
            <ac:spMk id="7" creationId="{00000000-0000-0000-0000-000000000000}"/>
          </ac:spMkLst>
        </pc:spChg>
        <pc:spChg chg="add">
          <ac:chgData name="Hanorah Sykes" userId="1b967a261967e7ec" providerId="LiveId" clId="{CFAEB12D-1B6D-4760-A287-C4DB273936AA}" dt="2024-06-30T18:20:00.936" v="134" actId="26606"/>
          <ac:spMkLst>
            <pc:docMk/>
            <pc:sldMk cId="3781894820" sldId="280"/>
            <ac:spMk id="14" creationId="{19B2EB12-332C-4DCC-9746-30DD4690F95F}"/>
          </ac:spMkLst>
        </pc:spChg>
        <pc:grpChg chg="add">
          <ac:chgData name="Hanorah Sykes" userId="1b967a261967e7ec" providerId="LiveId" clId="{CFAEB12D-1B6D-4760-A287-C4DB273936AA}" dt="2024-06-30T18:20:00.936" v="134" actId="26606"/>
          <ac:grpSpMkLst>
            <pc:docMk/>
            <pc:sldMk cId="3781894820" sldId="280"/>
            <ac:grpSpMk id="16" creationId="{AFD40B55-BABB-4B33-ADD3-0C2340430678}"/>
          </ac:grpSpMkLst>
        </pc:grpChg>
        <pc:grpChg chg="add">
          <ac:chgData name="Hanorah Sykes" userId="1b967a261967e7ec" providerId="LiveId" clId="{CFAEB12D-1B6D-4760-A287-C4DB273936AA}" dt="2024-06-30T18:20:00.936" v="134" actId="26606"/>
          <ac:grpSpMkLst>
            <pc:docMk/>
            <pc:sldMk cId="3781894820" sldId="280"/>
            <ac:grpSpMk id="20" creationId="{E616EDA1-F722-4C6A-AD2F-E487C7EBE6BD}"/>
          </ac:grpSpMkLst>
        </pc:grpChg>
        <pc:grpChg chg="add">
          <ac:chgData name="Hanorah Sykes" userId="1b967a261967e7ec" providerId="LiveId" clId="{CFAEB12D-1B6D-4760-A287-C4DB273936AA}" dt="2024-06-30T18:20:00.936" v="134" actId="26606"/>
          <ac:grpSpMkLst>
            <pc:docMk/>
            <pc:sldMk cId="3781894820" sldId="280"/>
            <ac:grpSpMk id="24" creationId="{718BCC2B-0684-4382-A2D3-C9ADC776876E}"/>
          </ac:grpSpMkLst>
        </pc:grpChg>
        <pc:grpChg chg="add">
          <ac:chgData name="Hanorah Sykes" userId="1b967a261967e7ec" providerId="LiveId" clId="{CFAEB12D-1B6D-4760-A287-C4DB273936AA}" dt="2024-06-30T18:20:00.936" v="134" actId="26606"/>
          <ac:grpSpMkLst>
            <pc:docMk/>
            <pc:sldMk cId="3781894820" sldId="280"/>
            <ac:grpSpMk id="28" creationId="{B5D0BDB0-2E17-4D86-BEE1-1A1817E04694}"/>
          </ac:grpSpMkLst>
        </pc:grpChg>
        <pc:picChg chg="add mod ord">
          <ac:chgData name="Hanorah Sykes" userId="1b967a261967e7ec" providerId="LiveId" clId="{CFAEB12D-1B6D-4760-A287-C4DB273936AA}" dt="2024-06-30T18:20:00.936" v="134" actId="26606"/>
          <ac:picMkLst>
            <pc:docMk/>
            <pc:sldMk cId="3781894820" sldId="280"/>
            <ac:picMk id="2" creationId="{1362B8DC-CD94-3FD7-692C-2767467319BC}"/>
          </ac:picMkLst>
        </pc:picChg>
        <pc:picChg chg="add mod">
          <ac:chgData name="Hanorah Sykes" userId="1b967a261967e7ec" providerId="LiveId" clId="{CFAEB12D-1B6D-4760-A287-C4DB273936AA}" dt="2024-06-30T18:20:00.936" v="134" actId="26606"/>
          <ac:picMkLst>
            <pc:docMk/>
            <pc:sldMk cId="3781894820" sldId="280"/>
            <ac:picMk id="3" creationId="{B1E23842-71F6-C803-92B3-F32FC8AA6CA5}"/>
          </ac:picMkLst>
        </pc:picChg>
        <pc:picChg chg="del">
          <ac:chgData name="Hanorah Sykes" userId="1b967a261967e7ec" providerId="LiveId" clId="{CFAEB12D-1B6D-4760-A287-C4DB273936AA}" dt="2024-06-30T18:03:18.222" v="8" actId="478"/>
          <ac:picMkLst>
            <pc:docMk/>
            <pc:sldMk cId="3781894820" sldId="280"/>
            <ac:picMk id="4" creationId="{00000000-0000-0000-0000-000000000000}"/>
          </ac:picMkLst>
        </pc:picChg>
        <pc:picChg chg="del">
          <ac:chgData name="Hanorah Sykes" userId="1b967a261967e7ec" providerId="LiveId" clId="{CFAEB12D-1B6D-4760-A287-C4DB273936AA}" dt="2024-06-30T18:03:16.785" v="7" actId="478"/>
          <ac:picMkLst>
            <pc:docMk/>
            <pc:sldMk cId="3781894820" sldId="280"/>
            <ac:picMk id="5" creationId="{00000000-0000-0000-0000-000000000000}"/>
          </ac:picMkLst>
        </pc:picChg>
        <pc:picChg chg="mod ord">
          <ac:chgData name="Hanorah Sykes" userId="1b967a261967e7ec" providerId="LiveId" clId="{CFAEB12D-1B6D-4760-A287-C4DB273936AA}" dt="2024-06-30T18:20:00.936" v="134" actId="26606"/>
          <ac:picMkLst>
            <pc:docMk/>
            <pc:sldMk cId="3781894820" sldId="280"/>
            <ac:picMk id="8" creationId="{00000000-0000-0000-0000-000000000000}"/>
          </ac:picMkLst>
        </pc:picChg>
        <pc:picChg chg="add mod">
          <ac:chgData name="Hanorah Sykes" userId="1b967a261967e7ec" providerId="LiveId" clId="{CFAEB12D-1B6D-4760-A287-C4DB273936AA}" dt="2024-06-30T18:20:00.936" v="134" actId="26606"/>
          <ac:picMkLst>
            <pc:docMk/>
            <pc:sldMk cId="3781894820" sldId="280"/>
            <ac:picMk id="9" creationId="{3BD7B75C-2A55-F5B5-DB64-59C6179C5C8A}"/>
          </ac:picMkLst>
        </pc:picChg>
        <pc:picChg chg="del">
          <ac:chgData name="Hanorah Sykes" userId="1b967a261967e7ec" providerId="LiveId" clId="{CFAEB12D-1B6D-4760-A287-C4DB273936AA}" dt="2024-06-30T18:03:19.457" v="9" actId="478"/>
          <ac:picMkLst>
            <pc:docMk/>
            <pc:sldMk cId="3781894820" sldId="280"/>
            <ac:picMk id="1026" creationId="{00000000-0000-0000-0000-000000000000}"/>
          </ac:picMkLst>
        </pc:picChg>
      </pc:sldChg>
      <pc:sldChg chg="addSp modSp mod">
        <pc:chgData name="Hanorah Sykes" userId="1b967a261967e7ec" providerId="LiveId" clId="{CFAEB12D-1B6D-4760-A287-C4DB273936AA}" dt="2024-06-30T18:09:34.011" v="121" actId="403"/>
        <pc:sldMkLst>
          <pc:docMk/>
          <pc:sldMk cId="1778114619" sldId="281"/>
        </pc:sldMkLst>
        <pc:spChg chg="add mod">
          <ac:chgData name="Hanorah Sykes" userId="1b967a261967e7ec" providerId="LiveId" clId="{CFAEB12D-1B6D-4760-A287-C4DB273936AA}" dt="2024-06-30T18:09:34.011" v="121" actId="403"/>
          <ac:spMkLst>
            <pc:docMk/>
            <pc:sldMk cId="1778114619" sldId="281"/>
            <ac:spMk id="3" creationId="{895CB282-8728-6520-C46D-80B24ED42BC7}"/>
          </ac:spMkLst>
        </pc:spChg>
        <pc:spChg chg="mod">
          <ac:chgData name="Hanorah Sykes" userId="1b967a261967e7ec" providerId="LiveId" clId="{CFAEB12D-1B6D-4760-A287-C4DB273936AA}" dt="2024-06-30T18:02:59.538" v="3" actId="27636"/>
          <ac:spMkLst>
            <pc:docMk/>
            <pc:sldMk cId="1778114619" sldId="281"/>
            <ac:spMk id="150"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2d044a2c6c6_1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2d044a2c6c6_1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8" name="Google Shape;13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8" name="Google Shape;14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8" name="Google Shape;14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83279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5" name="Google Shape;195;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1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lt1"/>
              </a:buClr>
              <a:buSzPts val="2400"/>
              <a:buNone/>
              <a:defRPr sz="2400"/>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a:endParaRPr/>
          </a:p>
        </p:txBody>
      </p:sp>
      <p:sp>
        <p:nvSpPr>
          <p:cNvPr id="14" name="Google Shape;14;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3"/>
        <p:cNvGrpSpPr/>
        <p:nvPr/>
      </p:nvGrpSpPr>
      <p:grpSpPr>
        <a:xfrm>
          <a:off x="0" y="0"/>
          <a:ext cx="0" cy="0"/>
          <a:chOff x="0" y="0"/>
          <a:chExt cx="0" cy="0"/>
        </a:xfrm>
      </p:grpSpPr>
      <p:sp>
        <p:nvSpPr>
          <p:cNvPr id="24" name="Google Shape;24;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1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 name="Google Shape;26;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9"/>
        <p:cNvGrpSpPr/>
        <p:nvPr/>
      </p:nvGrpSpPr>
      <p:grpSpPr>
        <a:xfrm>
          <a:off x="0" y="0"/>
          <a:ext cx="0" cy="0"/>
          <a:chOff x="0" y="0"/>
          <a:chExt cx="0" cy="0"/>
        </a:xfrm>
      </p:grpSpPr>
      <p:sp>
        <p:nvSpPr>
          <p:cNvPr id="30" name="Google Shape;30;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2" name="Google Shape;32;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8"/>
        <p:cNvGrpSpPr/>
        <p:nvPr/>
      </p:nvGrpSpPr>
      <p:grpSpPr>
        <a:xfrm>
          <a:off x="0" y="0"/>
          <a:ext cx="0" cy="0"/>
          <a:chOff x="0" y="0"/>
          <a:chExt cx="0" cy="0"/>
        </a:xfrm>
      </p:grpSpPr>
      <p:sp>
        <p:nvSpPr>
          <p:cNvPr id="49" name="Google Shape;49;p2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2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2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2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2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7"/>
        <p:cNvGrpSpPr/>
        <p:nvPr/>
      </p:nvGrpSpPr>
      <p:grpSpPr>
        <a:xfrm>
          <a:off x="0" y="0"/>
          <a:ext cx="0" cy="0"/>
          <a:chOff x="0" y="0"/>
          <a:chExt cx="0" cy="0"/>
        </a:xfrm>
      </p:grpSpPr>
      <p:sp>
        <p:nvSpPr>
          <p:cNvPr id="58" name="Google Shape;5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6"/>
        <p:cNvGrpSpPr/>
        <p:nvPr/>
      </p:nvGrpSpPr>
      <p:grpSpPr>
        <a:xfrm>
          <a:off x="0" y="0"/>
          <a:ext cx="0" cy="0"/>
          <a:chOff x="0" y="0"/>
          <a:chExt cx="0" cy="0"/>
        </a:xfrm>
      </p:grpSpPr>
      <p:sp>
        <p:nvSpPr>
          <p:cNvPr id="67" name="Google Shape;67;p2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2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9" name="Google Shape;69;p2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3"/>
        <p:cNvGrpSpPr/>
        <p:nvPr/>
      </p:nvGrpSpPr>
      <p:grpSpPr>
        <a:xfrm>
          <a:off x="0" y="0"/>
          <a:ext cx="0" cy="0"/>
          <a:chOff x="0" y="0"/>
          <a:chExt cx="0" cy="0"/>
        </a:xfrm>
      </p:grpSpPr>
      <p:sp>
        <p:nvSpPr>
          <p:cNvPr id="74" name="Google Shape;74;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24"/>
          <p:cNvSpPr>
            <a:spLocks noGrp="1"/>
          </p:cNvSpPr>
          <p:nvPr>
            <p:ph type="pic" idx="2"/>
          </p:nvPr>
        </p:nvSpPr>
        <p:spPr>
          <a:xfrm>
            <a:off x="5183188" y="987425"/>
            <a:ext cx="6172200" cy="4873625"/>
          </a:xfrm>
          <a:prstGeom prst="rect">
            <a:avLst/>
          </a:prstGeom>
          <a:noFill/>
          <a:ln>
            <a:noFill/>
          </a:ln>
        </p:spPr>
      </p:sp>
      <p:sp>
        <p:nvSpPr>
          <p:cNvPr id="76" name="Google Shape;76;p2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7" name="Google Shape;77;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0"/>
        <p:cNvGrpSpPr/>
        <p:nvPr/>
      </p:nvGrpSpPr>
      <p:grpSpPr>
        <a:xfrm>
          <a:off x="0" y="0"/>
          <a:ext cx="0" cy="0"/>
          <a:chOff x="0" y="0"/>
          <a:chExt cx="0" cy="0"/>
        </a:xfrm>
      </p:grpSpPr>
      <p:sp>
        <p:nvSpPr>
          <p:cNvPr id="81" name="Google Shape;81;p2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2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Shape 5"/>
        <p:cNvGrpSpPr/>
        <p:nvPr/>
      </p:nvGrpSpPr>
      <p:grpSpPr>
        <a:xfrm>
          <a:off x="0" y="0"/>
          <a:ext cx="0" cy="0"/>
          <a:chOff x="0" y="0"/>
          <a:chExt cx="0" cy="0"/>
        </a:xfrm>
      </p:grpSpPr>
      <p:sp>
        <p:nvSpPr>
          <p:cNvPr id="6" name="Google Shape;6;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lt1"/>
              </a:buClr>
              <a:buSzPts val="4400"/>
              <a:buFont typeface="Play"/>
              <a:buNone/>
              <a:defRPr sz="4400" b="0" i="0" u="none" strike="noStrike" cap="none">
                <a:solidFill>
                  <a:schemeClr val="lt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lt1"/>
              </a:buClr>
              <a:buSzPts val="2800"/>
              <a:buFont typeface="Arial"/>
              <a:buChar char="•"/>
              <a:defRPr sz="2800" b="0" i="0" u="none" strike="noStrike" cap="none">
                <a:solidFill>
                  <a:schemeClr val="lt1"/>
                </a:solidFill>
                <a:latin typeface="Arial"/>
                <a:ea typeface="Arial"/>
                <a:cs typeface="Arial"/>
                <a:sym typeface="Arial"/>
              </a:defRPr>
            </a:lvl1pPr>
            <a:lvl2pPr marL="914400" marR="0" lvl="1" indent="-381000" algn="l" rtl="0">
              <a:lnSpc>
                <a:spcPct val="90000"/>
              </a:lnSpc>
              <a:spcBef>
                <a:spcPts val="500"/>
              </a:spcBef>
              <a:spcAft>
                <a:spcPts val="0"/>
              </a:spcAft>
              <a:buClr>
                <a:schemeClr val="lt1"/>
              </a:buClr>
              <a:buSzPts val="2400"/>
              <a:buFont typeface="Arial"/>
              <a:buChar char="•"/>
              <a:defRPr sz="2400" b="0" i="0" u="none" strike="noStrike" cap="none">
                <a:solidFill>
                  <a:schemeClr val="lt1"/>
                </a:solidFill>
                <a:latin typeface="Arial"/>
                <a:ea typeface="Arial"/>
                <a:cs typeface="Arial"/>
                <a:sym typeface="Arial"/>
              </a:defRPr>
            </a:lvl2pPr>
            <a:lvl3pPr marL="1371600" marR="0" lvl="2"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Arial"/>
                <a:ea typeface="Arial"/>
                <a:cs typeface="Arial"/>
                <a:sym typeface="Arial"/>
              </a:defRPr>
            </a:lvl3pPr>
            <a:lvl4pPr marL="1828800" marR="0" lvl="3"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Arial"/>
                <a:ea typeface="Arial"/>
                <a:cs typeface="Arial"/>
                <a:sym typeface="Arial"/>
              </a:defRPr>
            </a:lvl4pPr>
            <a:lvl5pPr marL="2286000" marR="0" lvl="4"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Arial"/>
                <a:ea typeface="Arial"/>
                <a:cs typeface="Arial"/>
                <a:sym typeface="Arial"/>
              </a:defRPr>
            </a:lvl5pPr>
            <a:lvl6pPr marL="2743200" marR="0" lvl="5"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Arial"/>
                <a:ea typeface="Arial"/>
                <a:cs typeface="Arial"/>
                <a:sym typeface="Arial"/>
              </a:defRPr>
            </a:lvl6pPr>
            <a:lvl7pPr marL="3200400" marR="0" lvl="6"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Arial"/>
                <a:ea typeface="Arial"/>
                <a:cs typeface="Arial"/>
                <a:sym typeface="Arial"/>
              </a:defRPr>
            </a:lvl7pPr>
            <a:lvl8pPr marL="3657600" marR="0" lvl="7"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Arial"/>
                <a:ea typeface="Arial"/>
                <a:cs typeface="Arial"/>
                <a:sym typeface="Arial"/>
              </a:defRPr>
            </a:lvl8pPr>
            <a:lvl9pPr marL="4114800" marR="0" lvl="8"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Arial"/>
                <a:ea typeface="Arial"/>
                <a:cs typeface="Arial"/>
                <a:sym typeface="Arial"/>
              </a:defRPr>
            </a:lvl9pPr>
          </a:lstStyle>
          <a:p>
            <a:endParaRPr/>
          </a:p>
        </p:txBody>
      </p:sp>
      <p:sp>
        <p:nvSpPr>
          <p:cNvPr id="8" name="Google Shape;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chemeClr val="lt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lt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lt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lt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lt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lt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lt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lt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lt1"/>
                </a:solidFill>
                <a:latin typeface="Arial"/>
                <a:ea typeface="Arial"/>
                <a:cs typeface="Arial"/>
                <a:sym typeface="Arial"/>
              </a:defRPr>
            </a:lvl9pPr>
          </a:lstStyle>
          <a:p>
            <a:endParaRPr/>
          </a:p>
        </p:txBody>
      </p:sp>
      <p:sp>
        <p:nvSpPr>
          <p:cNvPr id="9" name="Google Shape;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chemeClr val="lt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lt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lt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lt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lt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lt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lt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lt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lt1"/>
                </a:solidFill>
                <a:latin typeface="Arial"/>
                <a:ea typeface="Arial"/>
                <a:cs typeface="Arial"/>
                <a:sym typeface="Arial"/>
              </a:defRPr>
            </a:lvl9pPr>
          </a:lstStyle>
          <a:p>
            <a:endParaRPr/>
          </a:p>
        </p:txBody>
      </p:sp>
      <p:sp>
        <p:nvSpPr>
          <p:cNvPr id="10" name="Google Shape;1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chemeClr val="lt1"/>
                </a:solidFill>
                <a:latin typeface="Arial"/>
                <a:ea typeface="Arial"/>
                <a:cs typeface="Arial"/>
                <a:sym typeface="Arial"/>
              </a:defRPr>
            </a:lvl1pPr>
            <a:lvl2pPr marL="0" marR="0" lvl="1" indent="0" algn="r" rtl="0">
              <a:spcBef>
                <a:spcPts val="0"/>
              </a:spcBef>
              <a:buNone/>
              <a:defRPr sz="1200" b="0" i="0" u="none" strike="noStrike" cap="none">
                <a:solidFill>
                  <a:schemeClr val="lt1"/>
                </a:solidFill>
                <a:latin typeface="Arial"/>
                <a:ea typeface="Arial"/>
                <a:cs typeface="Arial"/>
                <a:sym typeface="Arial"/>
              </a:defRPr>
            </a:lvl2pPr>
            <a:lvl3pPr marL="0" marR="0" lvl="2" indent="0" algn="r" rtl="0">
              <a:spcBef>
                <a:spcPts val="0"/>
              </a:spcBef>
              <a:buNone/>
              <a:defRPr sz="1200" b="0" i="0" u="none" strike="noStrike" cap="none">
                <a:solidFill>
                  <a:schemeClr val="lt1"/>
                </a:solidFill>
                <a:latin typeface="Arial"/>
                <a:ea typeface="Arial"/>
                <a:cs typeface="Arial"/>
                <a:sym typeface="Arial"/>
              </a:defRPr>
            </a:lvl3pPr>
            <a:lvl4pPr marL="0" marR="0" lvl="3" indent="0" algn="r" rtl="0">
              <a:spcBef>
                <a:spcPts val="0"/>
              </a:spcBef>
              <a:buNone/>
              <a:defRPr sz="1200" b="0" i="0" u="none" strike="noStrike" cap="none">
                <a:solidFill>
                  <a:schemeClr val="lt1"/>
                </a:solidFill>
                <a:latin typeface="Arial"/>
                <a:ea typeface="Arial"/>
                <a:cs typeface="Arial"/>
                <a:sym typeface="Arial"/>
              </a:defRPr>
            </a:lvl4pPr>
            <a:lvl5pPr marL="0" marR="0" lvl="4" indent="0" algn="r" rtl="0">
              <a:spcBef>
                <a:spcPts val="0"/>
              </a:spcBef>
              <a:buNone/>
              <a:defRPr sz="1200" b="0" i="0" u="none" strike="noStrike" cap="none">
                <a:solidFill>
                  <a:schemeClr val="lt1"/>
                </a:solidFill>
                <a:latin typeface="Arial"/>
                <a:ea typeface="Arial"/>
                <a:cs typeface="Arial"/>
                <a:sym typeface="Arial"/>
              </a:defRPr>
            </a:lvl5pPr>
            <a:lvl6pPr marL="0" marR="0" lvl="5" indent="0" algn="r" rtl="0">
              <a:spcBef>
                <a:spcPts val="0"/>
              </a:spcBef>
              <a:buNone/>
              <a:defRPr sz="1200" b="0" i="0" u="none" strike="noStrike" cap="none">
                <a:solidFill>
                  <a:schemeClr val="lt1"/>
                </a:solidFill>
                <a:latin typeface="Arial"/>
                <a:ea typeface="Arial"/>
                <a:cs typeface="Arial"/>
                <a:sym typeface="Arial"/>
              </a:defRPr>
            </a:lvl6pPr>
            <a:lvl7pPr marL="0" marR="0" lvl="6" indent="0" algn="r" rtl="0">
              <a:spcBef>
                <a:spcPts val="0"/>
              </a:spcBef>
              <a:buNone/>
              <a:defRPr sz="1200" b="0" i="0" u="none" strike="noStrike" cap="none">
                <a:solidFill>
                  <a:schemeClr val="lt1"/>
                </a:solidFill>
                <a:latin typeface="Arial"/>
                <a:ea typeface="Arial"/>
                <a:cs typeface="Arial"/>
                <a:sym typeface="Arial"/>
              </a:defRPr>
            </a:lvl7pPr>
            <a:lvl8pPr marL="0" marR="0" lvl="7" indent="0" algn="r" rtl="0">
              <a:spcBef>
                <a:spcPts val="0"/>
              </a:spcBef>
              <a:buNone/>
              <a:defRPr sz="1200" b="0" i="0" u="none" strike="noStrike" cap="none">
                <a:solidFill>
                  <a:schemeClr val="lt1"/>
                </a:solidFill>
                <a:latin typeface="Arial"/>
                <a:ea typeface="Arial"/>
                <a:cs typeface="Arial"/>
                <a:sym typeface="Arial"/>
              </a:defRPr>
            </a:lvl8pPr>
            <a:lvl9pPr marL="0" marR="0" lvl="8" indent="0" algn="r" rtl="0">
              <a:spcBef>
                <a:spcPts val="0"/>
              </a:spcBef>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Shape 17"/>
        <p:cNvGrpSpPr/>
        <p:nvPr/>
      </p:nvGrpSpPr>
      <p:grpSpPr>
        <a:xfrm>
          <a:off x="0" y="0"/>
          <a:ext cx="0" cy="0"/>
          <a:chOff x="0" y="0"/>
          <a:chExt cx="0" cy="0"/>
        </a:xfrm>
      </p:grpSpPr>
      <p:sp>
        <p:nvSpPr>
          <p:cNvPr id="18" name="Google Shape;18;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9" name="Google Shape;19;p1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0" name="Google Shape;20;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21" name="Google Shape;21;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22" name="Google Shape;22;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u="none">
                <a:solidFill>
                  <a:srgbClr val="757575"/>
                </a:solidFill>
                <a:latin typeface="Arial"/>
                <a:ea typeface="Arial"/>
                <a:cs typeface="Arial"/>
                <a:sym typeface="Arial"/>
              </a:defRPr>
            </a:lvl1pPr>
            <a:lvl2pPr marL="0" marR="0" lvl="1" indent="0" algn="r" rtl="0">
              <a:spcBef>
                <a:spcPts val="0"/>
              </a:spcBef>
              <a:buNone/>
              <a:defRPr sz="1200" b="0" u="none">
                <a:solidFill>
                  <a:srgbClr val="757575"/>
                </a:solidFill>
                <a:latin typeface="Arial"/>
                <a:ea typeface="Arial"/>
                <a:cs typeface="Arial"/>
                <a:sym typeface="Arial"/>
              </a:defRPr>
            </a:lvl2pPr>
            <a:lvl3pPr marL="0" marR="0" lvl="2" indent="0" algn="r" rtl="0">
              <a:spcBef>
                <a:spcPts val="0"/>
              </a:spcBef>
              <a:buNone/>
              <a:defRPr sz="1200" b="0" u="none">
                <a:solidFill>
                  <a:srgbClr val="757575"/>
                </a:solidFill>
                <a:latin typeface="Arial"/>
                <a:ea typeface="Arial"/>
                <a:cs typeface="Arial"/>
                <a:sym typeface="Arial"/>
              </a:defRPr>
            </a:lvl3pPr>
            <a:lvl4pPr marL="0" marR="0" lvl="3" indent="0" algn="r" rtl="0">
              <a:spcBef>
                <a:spcPts val="0"/>
              </a:spcBef>
              <a:buNone/>
              <a:defRPr sz="1200" b="0" u="none">
                <a:solidFill>
                  <a:srgbClr val="757575"/>
                </a:solidFill>
                <a:latin typeface="Arial"/>
                <a:ea typeface="Arial"/>
                <a:cs typeface="Arial"/>
                <a:sym typeface="Arial"/>
              </a:defRPr>
            </a:lvl4pPr>
            <a:lvl5pPr marL="0" marR="0" lvl="4" indent="0" algn="r" rtl="0">
              <a:spcBef>
                <a:spcPts val="0"/>
              </a:spcBef>
              <a:buNone/>
              <a:defRPr sz="1200" b="0" u="none">
                <a:solidFill>
                  <a:srgbClr val="757575"/>
                </a:solidFill>
                <a:latin typeface="Arial"/>
                <a:ea typeface="Arial"/>
                <a:cs typeface="Arial"/>
                <a:sym typeface="Arial"/>
              </a:defRPr>
            </a:lvl5pPr>
            <a:lvl6pPr marL="0" marR="0" lvl="5" indent="0" algn="r" rtl="0">
              <a:spcBef>
                <a:spcPts val="0"/>
              </a:spcBef>
              <a:buNone/>
              <a:defRPr sz="1200" b="0" u="none">
                <a:solidFill>
                  <a:srgbClr val="757575"/>
                </a:solidFill>
                <a:latin typeface="Arial"/>
                <a:ea typeface="Arial"/>
                <a:cs typeface="Arial"/>
                <a:sym typeface="Arial"/>
              </a:defRPr>
            </a:lvl6pPr>
            <a:lvl7pPr marL="0" marR="0" lvl="6" indent="0" algn="r" rtl="0">
              <a:spcBef>
                <a:spcPts val="0"/>
              </a:spcBef>
              <a:buNone/>
              <a:defRPr sz="1200" b="0" u="none">
                <a:solidFill>
                  <a:srgbClr val="757575"/>
                </a:solidFill>
                <a:latin typeface="Arial"/>
                <a:ea typeface="Arial"/>
                <a:cs typeface="Arial"/>
                <a:sym typeface="Arial"/>
              </a:defRPr>
            </a:lvl7pPr>
            <a:lvl8pPr marL="0" marR="0" lvl="7" indent="0" algn="r" rtl="0">
              <a:spcBef>
                <a:spcPts val="0"/>
              </a:spcBef>
              <a:buNone/>
              <a:defRPr sz="1200" b="0" u="none">
                <a:solidFill>
                  <a:srgbClr val="757575"/>
                </a:solidFill>
                <a:latin typeface="Arial"/>
                <a:ea typeface="Arial"/>
                <a:cs typeface="Arial"/>
                <a:sym typeface="Arial"/>
              </a:defRPr>
            </a:lvl8pPr>
            <a:lvl9pPr marL="0" marR="0" lvl="8" indent="0" algn="r" rtl="0">
              <a:spcBef>
                <a:spcPts val="0"/>
              </a:spcBef>
              <a:buNone/>
              <a:defRPr sz="1200" b="0" u="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bing.com/videos/riverview/relatedvideo?q=follow+me+hymn&amp;mid=1F880FD47411C7CD5DBD1F880FD47411C7CD5DBD&amp;FORM=VIRE"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hyperlink" Target="https://www.bing.com/videos/riverview/relatedvideo?q=st+peter+and+paul+video&amp;mid=403662E1351BE7443F15403662E1351BE7443F15&amp;FORM=VIRE"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4" Type="http://schemas.openxmlformats.org/officeDocument/2006/relationships/hyperlink" Target="https://www.bing.com/videos/riverview/relatedvideo?q=follow+me+hymn&amp;mid=1F880FD47411C7CD5DBD1F880FD47411C7CD5DBD&amp;FORM=VI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alpha val="27000"/>
          </a:schemeClr>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4866634"/>
            <a:ext cx="9144000" cy="1655762"/>
          </a:xfrm>
        </p:spPr>
        <p:txBody>
          <a:bodyPr>
            <a:normAutofit/>
          </a:bodyPr>
          <a:lstStyle/>
          <a:p>
            <a:r>
              <a:rPr lang="en-US" sz="4800" dirty="0">
                <a:solidFill>
                  <a:srgbClr val="0070C0"/>
                </a:solidFill>
                <a:latin typeface="SassoonPrimaryInfant" pitchFamily="2" charset="0"/>
              </a:rPr>
              <a:t>Celebration of the Word</a:t>
            </a:r>
            <a:endParaRPr lang="en-GB" sz="4800" dirty="0">
              <a:solidFill>
                <a:srgbClr val="0070C0"/>
              </a:solidFill>
              <a:latin typeface="SassoonPrimaryInfant" pitchFamily="2" charset="0"/>
            </a:endParaRPr>
          </a:p>
        </p:txBody>
      </p:sp>
      <p:pic>
        <p:nvPicPr>
          <p:cNvPr id="5" name="Picture 4"/>
          <p:cNvPicPr>
            <a:picLocks noChangeAspect="1"/>
          </p:cNvPicPr>
          <p:nvPr/>
        </p:nvPicPr>
        <p:blipFill>
          <a:blip r:embed="rId2"/>
          <a:stretch>
            <a:fillRect/>
          </a:stretch>
        </p:blipFill>
        <p:spPr>
          <a:xfrm>
            <a:off x="173949" y="186586"/>
            <a:ext cx="1742399" cy="1818820"/>
          </a:xfrm>
          <a:prstGeom prst="rect">
            <a:avLst/>
          </a:prstGeom>
        </p:spPr>
      </p:pic>
      <p:pic>
        <p:nvPicPr>
          <p:cNvPr id="2" name="Picture 1">
            <a:extLst>
              <a:ext uri="{FF2B5EF4-FFF2-40B4-BE49-F238E27FC236}">
                <a16:creationId xmlns:a16="http://schemas.microsoft.com/office/drawing/2014/main" id="{9998502E-88A1-C6F3-BB38-0ADBA53C121D}"/>
              </a:ext>
            </a:extLst>
          </p:cNvPr>
          <p:cNvPicPr>
            <a:picLocks noChangeAspect="1"/>
          </p:cNvPicPr>
          <p:nvPr/>
        </p:nvPicPr>
        <p:blipFill>
          <a:blip r:embed="rId3"/>
          <a:stretch>
            <a:fillRect/>
          </a:stretch>
        </p:blipFill>
        <p:spPr>
          <a:xfrm>
            <a:off x="2249804" y="564203"/>
            <a:ext cx="7968615" cy="4471839"/>
          </a:xfrm>
          <a:prstGeom prst="rect">
            <a:avLst/>
          </a:prstGeom>
        </p:spPr>
      </p:pic>
      <p:sp>
        <p:nvSpPr>
          <p:cNvPr id="8" name="TextBox 7">
            <a:extLst>
              <a:ext uri="{FF2B5EF4-FFF2-40B4-BE49-F238E27FC236}">
                <a16:creationId xmlns:a16="http://schemas.microsoft.com/office/drawing/2014/main" id="{204F1E98-6A82-41F5-6468-45488E81E47D}"/>
              </a:ext>
            </a:extLst>
          </p:cNvPr>
          <p:cNvSpPr txBox="1"/>
          <p:nvPr/>
        </p:nvSpPr>
        <p:spPr>
          <a:xfrm>
            <a:off x="511493" y="5942077"/>
            <a:ext cx="6097904" cy="954107"/>
          </a:xfrm>
          <a:prstGeom prst="rect">
            <a:avLst/>
          </a:prstGeom>
          <a:noFill/>
        </p:spPr>
        <p:txBody>
          <a:bodyPr wrap="square">
            <a:spAutoFit/>
          </a:bodyPr>
          <a:lstStyle/>
          <a:p>
            <a:r>
              <a:rPr lang="en-GB" dirty="0">
                <a:hlinkClick r:id="rId4"/>
              </a:rPr>
              <a:t>https://www.bing.com/videos/riverview/relatedvideo?q=follow+me+hymn&amp;mid=1F880FD47411C7CD5DBD1F880FD47411C7CD5DBD&amp;FORM=VIRE</a:t>
            </a:r>
            <a:endParaRPr lang="en-GB" dirty="0"/>
          </a:p>
          <a:p>
            <a:endParaRPr lang="en-GB" dirty="0"/>
          </a:p>
        </p:txBody>
      </p:sp>
    </p:spTree>
    <p:extLst>
      <p:ext uri="{BB962C8B-B14F-4D97-AF65-F5344CB8AC3E}">
        <p14:creationId xmlns:p14="http://schemas.microsoft.com/office/powerpoint/2010/main" val="11567429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10"/>
        <p:cNvGrpSpPr/>
        <p:nvPr/>
      </p:nvGrpSpPr>
      <p:grpSpPr>
        <a:xfrm>
          <a:off x="0" y="0"/>
          <a:ext cx="0" cy="0"/>
          <a:chOff x="0" y="0"/>
          <a:chExt cx="0" cy="0"/>
        </a:xfrm>
      </p:grpSpPr>
      <p:sp>
        <p:nvSpPr>
          <p:cNvPr id="111" name="Google Shape;111;g2d044a2c6c6_1_52"/>
          <p:cNvSpPr txBox="1">
            <a:spLocks noGrp="1"/>
          </p:cNvSpPr>
          <p:nvPr>
            <p:ph type="ctrTitle"/>
          </p:nvPr>
        </p:nvSpPr>
        <p:spPr>
          <a:xfrm>
            <a:off x="213800" y="-1814600"/>
            <a:ext cx="11557200" cy="29748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en-US" sz="2900"/>
              <a:t>“Achieving our best by learning together and serving one another.”</a:t>
            </a:r>
            <a:endParaRPr sz="2900"/>
          </a:p>
        </p:txBody>
      </p:sp>
      <p:pic>
        <p:nvPicPr>
          <p:cNvPr id="112" name="Google Shape;112;g2d044a2c6c6_1_52"/>
          <p:cNvPicPr preferRelativeResize="0"/>
          <p:nvPr/>
        </p:nvPicPr>
        <p:blipFill>
          <a:blip r:embed="rId3">
            <a:alphaModFix/>
          </a:blip>
          <a:stretch>
            <a:fillRect/>
          </a:stretch>
        </p:blipFill>
        <p:spPr>
          <a:xfrm>
            <a:off x="213800" y="198569"/>
            <a:ext cx="2985474" cy="2974899"/>
          </a:xfrm>
          <a:prstGeom prst="rect">
            <a:avLst/>
          </a:prstGeom>
          <a:noFill/>
          <a:ln>
            <a:noFill/>
          </a:ln>
        </p:spPr>
      </p:pic>
      <p:pic>
        <p:nvPicPr>
          <p:cNvPr id="113" name="Google Shape;113;g2d044a2c6c6_1_52"/>
          <p:cNvPicPr preferRelativeResize="0"/>
          <p:nvPr/>
        </p:nvPicPr>
        <p:blipFill>
          <a:blip r:embed="rId4">
            <a:alphaModFix/>
          </a:blip>
          <a:stretch>
            <a:fillRect/>
          </a:stretch>
        </p:blipFill>
        <p:spPr>
          <a:xfrm>
            <a:off x="4189941" y="1857462"/>
            <a:ext cx="3118875" cy="3894725"/>
          </a:xfrm>
          <a:prstGeom prst="rect">
            <a:avLst/>
          </a:prstGeom>
          <a:noFill/>
          <a:ln>
            <a:noFill/>
          </a:ln>
        </p:spPr>
      </p:pic>
      <p:sp>
        <p:nvSpPr>
          <p:cNvPr id="114" name="Google Shape;114;g2d044a2c6c6_1_52"/>
          <p:cNvSpPr txBox="1"/>
          <p:nvPr/>
        </p:nvSpPr>
        <p:spPr>
          <a:xfrm>
            <a:off x="8509940" y="672644"/>
            <a:ext cx="3118800" cy="5568136"/>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5400" dirty="0">
                <a:solidFill>
                  <a:srgbClr val="0070C0"/>
                </a:solidFill>
                <a:latin typeface="SassoonPrimaryInfant" pitchFamily="2" charset="0"/>
              </a:rPr>
              <a:t>Excellence</a:t>
            </a:r>
            <a:endParaRPr sz="5400" dirty="0">
              <a:solidFill>
                <a:srgbClr val="0070C0"/>
              </a:solidFill>
              <a:latin typeface="SassoonPrimaryInfant" pitchFamily="2" charset="0"/>
            </a:endParaRPr>
          </a:p>
          <a:p>
            <a:pPr marL="0" lvl="0" indent="0" algn="l" rtl="0">
              <a:spcBef>
                <a:spcPts val="0"/>
              </a:spcBef>
              <a:spcAft>
                <a:spcPts val="0"/>
              </a:spcAft>
              <a:buNone/>
            </a:pPr>
            <a:r>
              <a:rPr lang="en-US" sz="5400" dirty="0">
                <a:solidFill>
                  <a:srgbClr val="0070C0"/>
                </a:solidFill>
                <a:latin typeface="SassoonPrimaryInfant" pitchFamily="2" charset="0"/>
              </a:rPr>
              <a:t>Service</a:t>
            </a:r>
            <a:endParaRPr sz="5400" dirty="0">
              <a:solidFill>
                <a:srgbClr val="0070C0"/>
              </a:solidFill>
              <a:latin typeface="SassoonPrimaryInfant" pitchFamily="2" charset="0"/>
            </a:endParaRPr>
          </a:p>
          <a:p>
            <a:pPr marL="0" lvl="0" indent="0" algn="l" rtl="0">
              <a:spcBef>
                <a:spcPts val="0"/>
              </a:spcBef>
              <a:spcAft>
                <a:spcPts val="0"/>
              </a:spcAft>
              <a:buNone/>
            </a:pPr>
            <a:r>
              <a:rPr lang="en-US" sz="5400" dirty="0">
                <a:solidFill>
                  <a:srgbClr val="0070C0"/>
                </a:solidFill>
                <a:latin typeface="SassoonPrimaryInfant" pitchFamily="2" charset="0"/>
              </a:rPr>
              <a:t>Unity</a:t>
            </a:r>
            <a:endParaRPr sz="5400" dirty="0">
              <a:solidFill>
                <a:srgbClr val="0070C0"/>
              </a:solidFill>
              <a:latin typeface="SassoonPrimaryInfant" pitchFamily="2"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2"/>
          <p:cNvSpPr/>
          <p:nvPr/>
        </p:nvSpPr>
        <p:spPr>
          <a:xfrm>
            <a:off x="0" y="-15304"/>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20" name="Google Shape;120;p2"/>
          <p:cNvSpPr/>
          <p:nvPr/>
        </p:nvSpPr>
        <p:spPr>
          <a:xfrm flipH="1">
            <a:off x="8576720" y="3335867"/>
            <a:ext cx="3291840" cy="3200400"/>
          </a:xfrm>
          <a:prstGeom prst="rtTriangle">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21" name="Google Shape;121;p2"/>
          <p:cNvSpPr/>
          <p:nvPr/>
        </p:nvSpPr>
        <p:spPr>
          <a:xfrm>
            <a:off x="6405201" y="623275"/>
            <a:ext cx="5141626" cy="5607882"/>
          </a:xfrm>
          <a:prstGeom prst="rect">
            <a:avLst/>
          </a:prstGeom>
          <a:noFill/>
          <a:ln w="19050" cap="flat" cmpd="sng">
            <a:solidFill>
              <a:srgbClr val="3F3F3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122" name="Google Shape;122;p2"/>
          <p:cNvPicPr preferRelativeResize="0"/>
          <p:nvPr/>
        </p:nvPicPr>
        <p:blipFill rotWithShape="1">
          <a:blip r:embed="rId3">
            <a:alphaModFix/>
          </a:blip>
          <a:srcRect/>
          <a:stretch/>
        </p:blipFill>
        <p:spPr>
          <a:xfrm>
            <a:off x="6350505" y="-15304"/>
            <a:ext cx="2800350" cy="2571750"/>
          </a:xfrm>
          <a:prstGeom prst="rect">
            <a:avLst/>
          </a:prstGeom>
          <a:noFill/>
          <a:ln>
            <a:noFill/>
          </a:ln>
        </p:spPr>
      </p:pic>
      <p:sp>
        <p:nvSpPr>
          <p:cNvPr id="123" name="Google Shape;123;p2"/>
          <p:cNvSpPr txBox="1"/>
          <p:nvPr/>
        </p:nvSpPr>
        <p:spPr>
          <a:xfrm>
            <a:off x="6543533" y="1878542"/>
            <a:ext cx="4692157" cy="2914650"/>
          </a:xfrm>
          <a:prstGeom prst="rect">
            <a:avLst/>
          </a:prstGeom>
          <a:noFill/>
          <a:ln>
            <a:noFill/>
          </a:ln>
        </p:spPr>
        <p:txBody>
          <a:bodyPr spcFirstLastPara="1" wrap="square" lIns="91425" tIns="45700" rIns="91425" bIns="45700" anchor="t" anchorCtr="0">
            <a:normAutofit/>
          </a:bodyPr>
          <a:lstStyle/>
          <a:p>
            <a:r>
              <a:rPr lang="en-GB" sz="2800" dirty="0">
                <a:effectLst/>
                <a:latin typeface="SassoonPrimaryInfant" pitchFamily="2" charset="0"/>
                <a:ea typeface="MS Mincho" panose="02020609040205080304" pitchFamily="49" charset="-128"/>
                <a:cs typeface="Times New Roman" panose="02020603050405020304" pitchFamily="18" charset="0"/>
              </a:rPr>
              <a:t>Today is the feast of St Peter and St Paul, two very special disciples of Jesus. In today’s gospel we hear how Jesus gave St Peter his name. Let’s listen and find out more. </a:t>
            </a:r>
          </a:p>
        </p:txBody>
      </p:sp>
      <p:sp>
        <p:nvSpPr>
          <p:cNvPr id="124" name="Google Shape;124;p2"/>
          <p:cNvSpPr txBox="1">
            <a:spLocks noGrp="1"/>
          </p:cNvSpPr>
          <p:nvPr>
            <p:ph type="body" idx="1"/>
          </p:nvPr>
        </p:nvSpPr>
        <p:spPr>
          <a:xfrm>
            <a:off x="6543533" y="1574165"/>
            <a:ext cx="4778841" cy="4150200"/>
          </a:xfrm>
          <a:prstGeom prst="rect">
            <a:avLst/>
          </a:prstGeom>
          <a:noFill/>
          <a:ln>
            <a:noFill/>
          </a:ln>
        </p:spPr>
        <p:txBody>
          <a:bodyPr spcFirstLastPara="1" wrap="square" lIns="91425" tIns="45700" rIns="91425" bIns="45700" anchor="t" anchorCtr="0">
            <a:normAutofit/>
          </a:bodyPr>
          <a:lstStyle/>
          <a:p>
            <a:pPr marL="114300" indent="0">
              <a:buNone/>
            </a:pPr>
            <a:br>
              <a:rPr lang="en-GB" dirty="0"/>
            </a:br>
            <a:endParaRPr dirty="0">
              <a:solidFill>
                <a:srgbClr val="0000FF"/>
              </a:solidFill>
            </a:endParaRPr>
          </a:p>
        </p:txBody>
      </p:sp>
      <p:pic>
        <p:nvPicPr>
          <p:cNvPr id="2" name="Picture 1">
            <a:extLst>
              <a:ext uri="{FF2B5EF4-FFF2-40B4-BE49-F238E27FC236}">
                <a16:creationId xmlns:a16="http://schemas.microsoft.com/office/drawing/2014/main" id="{FC3F5074-3CF6-A54F-79AF-EBA2DA301BD7}"/>
              </a:ext>
            </a:extLst>
          </p:cNvPr>
          <p:cNvPicPr>
            <a:picLocks noChangeAspect="1"/>
          </p:cNvPicPr>
          <p:nvPr/>
        </p:nvPicPr>
        <p:blipFill>
          <a:blip r:embed="rId4"/>
          <a:stretch>
            <a:fillRect/>
          </a:stretch>
        </p:blipFill>
        <p:spPr>
          <a:xfrm>
            <a:off x="253364" y="441007"/>
            <a:ext cx="5273653" cy="609526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3"/>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131" name="Google Shape;131;p3" descr="Close up of heart shaped pages of a book"/>
          <p:cNvPicPr preferRelativeResize="0"/>
          <p:nvPr/>
        </p:nvPicPr>
        <p:blipFill rotWithShape="1">
          <a:blip r:embed="rId3">
            <a:alphaModFix/>
          </a:blip>
          <a:srcRect l="16473" r="18365" b="-1"/>
          <a:stretch/>
        </p:blipFill>
        <p:spPr>
          <a:xfrm>
            <a:off x="621675" y="623275"/>
            <a:ext cx="5474323" cy="5607882"/>
          </a:xfrm>
          <a:prstGeom prst="rect">
            <a:avLst/>
          </a:prstGeom>
          <a:noFill/>
          <a:ln>
            <a:noFill/>
          </a:ln>
        </p:spPr>
      </p:pic>
      <p:sp>
        <p:nvSpPr>
          <p:cNvPr id="132" name="Google Shape;132;p3"/>
          <p:cNvSpPr/>
          <p:nvPr/>
        </p:nvSpPr>
        <p:spPr>
          <a:xfrm flipH="1">
            <a:off x="8576720" y="3335867"/>
            <a:ext cx="3291840" cy="3200400"/>
          </a:xfrm>
          <a:prstGeom prst="rtTriangle">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33" name="Google Shape;133;p3"/>
          <p:cNvSpPr/>
          <p:nvPr/>
        </p:nvSpPr>
        <p:spPr>
          <a:xfrm>
            <a:off x="6405201" y="623275"/>
            <a:ext cx="5141626" cy="5607882"/>
          </a:xfrm>
          <a:prstGeom prst="rect">
            <a:avLst/>
          </a:prstGeom>
          <a:noFill/>
          <a:ln w="19050" cap="flat" cmpd="sng">
            <a:solidFill>
              <a:srgbClr val="3F3F3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34" name="Google Shape;134;p3"/>
          <p:cNvSpPr txBox="1">
            <a:spLocks noGrp="1"/>
          </p:cNvSpPr>
          <p:nvPr>
            <p:ph type="title"/>
          </p:nvPr>
        </p:nvSpPr>
        <p:spPr>
          <a:xfrm>
            <a:off x="6647517" y="318165"/>
            <a:ext cx="4656994" cy="1597228"/>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5400"/>
              <a:buFont typeface="Calibri"/>
              <a:buNone/>
            </a:pPr>
            <a:r>
              <a:rPr lang="en-US" sz="5400" b="0" i="0" dirty="0">
                <a:latin typeface="SassoonPrimaryInfant" pitchFamily="2" charset="0"/>
                <a:ea typeface="Calibri"/>
                <a:cs typeface="Calibri"/>
                <a:sym typeface="Calibri"/>
              </a:rPr>
              <a:t>Opening prayer</a:t>
            </a:r>
            <a:endParaRPr sz="5400" dirty="0">
              <a:latin typeface="SassoonPrimaryInfant" pitchFamily="2" charset="0"/>
              <a:ea typeface="Calibri"/>
              <a:cs typeface="Calibri"/>
              <a:sym typeface="Calibri"/>
            </a:endParaRPr>
          </a:p>
        </p:txBody>
      </p:sp>
      <p:sp>
        <p:nvSpPr>
          <p:cNvPr id="135" name="Google Shape;135;p3"/>
          <p:cNvSpPr txBox="1">
            <a:spLocks noGrp="1"/>
          </p:cNvSpPr>
          <p:nvPr>
            <p:ph type="body" idx="1"/>
          </p:nvPr>
        </p:nvSpPr>
        <p:spPr>
          <a:xfrm>
            <a:off x="6475357" y="1915393"/>
            <a:ext cx="5071470" cy="3833897"/>
          </a:xfrm>
          <a:prstGeom prst="rect">
            <a:avLst/>
          </a:prstGeom>
          <a:noFill/>
          <a:ln>
            <a:noFill/>
          </a:ln>
        </p:spPr>
        <p:txBody>
          <a:bodyPr spcFirstLastPara="1" wrap="square" lIns="91425" tIns="45700" rIns="91425" bIns="45700" anchor="t" anchorCtr="0">
            <a:normAutofit fontScale="92500" lnSpcReduction="10000"/>
          </a:bodyPr>
          <a:lstStyle/>
          <a:p>
            <a:pPr marL="114300" indent="0">
              <a:buNone/>
            </a:pPr>
            <a:r>
              <a:rPr lang="en-GB" sz="3600" dirty="0">
                <a:effectLst/>
                <a:latin typeface="SassoonPrimaryInfant" pitchFamily="2" charset="0"/>
                <a:ea typeface="MS Mincho" panose="02020609040205080304" pitchFamily="49" charset="-128"/>
                <a:cs typeface="Times New Roman" panose="02020603050405020304" pitchFamily="18" charset="0"/>
              </a:rPr>
              <a:t>Living God, help us to follow you and to share our faith with others, through our actions and our words.</a:t>
            </a:r>
          </a:p>
          <a:p>
            <a:pPr marL="114300" indent="0">
              <a:buNone/>
            </a:pPr>
            <a:endParaRPr lang="en-GB" sz="3600" dirty="0">
              <a:effectLst/>
              <a:latin typeface="SassoonPrimaryInfant" pitchFamily="2" charset="0"/>
              <a:ea typeface="MS Mincho" panose="02020609040205080304" pitchFamily="49" charset="-128"/>
              <a:cs typeface="Times New Roman" panose="02020603050405020304" pitchFamily="18" charset="0"/>
            </a:endParaRPr>
          </a:p>
          <a:p>
            <a:pPr marL="114300" indent="0">
              <a:buNone/>
            </a:pPr>
            <a:r>
              <a:rPr lang="en-GB" sz="3600" dirty="0">
                <a:effectLst/>
                <a:latin typeface="SassoonPrimaryInfant" pitchFamily="2" charset="0"/>
                <a:ea typeface="MS Mincho" panose="02020609040205080304" pitchFamily="49" charset="-128"/>
                <a:cs typeface="Times New Roman" panose="02020603050405020304" pitchFamily="18" charset="0"/>
              </a:rPr>
              <a:t> Amen.</a:t>
            </a:r>
          </a:p>
          <a:p>
            <a:pPr marL="114300" indent="0">
              <a:buNone/>
            </a:pPr>
            <a:br>
              <a:rPr lang="en-GB" dirty="0"/>
            </a:br>
            <a:endParaRPr dirty="0">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https://www.bing.com/videos/riverview/relatedvideo?q=st+peter+and+paul+video&amp;mid=403662E1351BE7443F15403662E1351BE7443F15&amp;FORM=VIRE</a:t>
            </a:r>
            <a:endParaRPr sz="1800" dirty="0">
              <a:solidFill>
                <a:schemeClr val="lt1"/>
              </a:solidFill>
              <a:latin typeface="Arial"/>
              <a:ea typeface="Arial"/>
              <a:cs typeface="Arial"/>
              <a:sym typeface="Arial"/>
            </a:endParaRPr>
          </a:p>
        </p:txBody>
      </p:sp>
      <p:pic>
        <p:nvPicPr>
          <p:cNvPr id="141" name="Google Shape;141;p4"/>
          <p:cNvPicPr preferRelativeResize="0"/>
          <p:nvPr/>
        </p:nvPicPr>
        <p:blipFill rotWithShape="1">
          <a:blip r:embed="rId3">
            <a:alphaModFix/>
          </a:blip>
          <a:srcRect l="3286" r="11702"/>
          <a:stretch/>
        </p:blipFill>
        <p:spPr>
          <a:xfrm>
            <a:off x="6232774" y="1320700"/>
            <a:ext cx="5106000" cy="4855375"/>
          </a:xfrm>
          <a:prstGeom prst="rect">
            <a:avLst/>
          </a:prstGeom>
          <a:noFill/>
          <a:ln>
            <a:noFill/>
          </a:ln>
        </p:spPr>
      </p:pic>
      <p:sp>
        <p:nvSpPr>
          <p:cNvPr id="142" name="Google Shape;142;p4"/>
          <p:cNvSpPr/>
          <p:nvPr/>
        </p:nvSpPr>
        <p:spPr>
          <a:xfrm flipH="1">
            <a:off x="8576720" y="3335867"/>
            <a:ext cx="3291840" cy="3200400"/>
          </a:xfrm>
          <a:prstGeom prst="rtTriangle">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43" name="Google Shape;143;p4"/>
          <p:cNvSpPr txBox="1">
            <a:spLocks noGrp="1"/>
          </p:cNvSpPr>
          <p:nvPr>
            <p:ph type="title"/>
          </p:nvPr>
        </p:nvSpPr>
        <p:spPr>
          <a:xfrm>
            <a:off x="342629" y="-855433"/>
            <a:ext cx="4986900" cy="7391700"/>
          </a:xfrm>
          <a:prstGeom prst="rect">
            <a:avLst/>
          </a:prstGeom>
          <a:noFill/>
          <a:ln>
            <a:noFill/>
          </a:ln>
        </p:spPr>
        <p:txBody>
          <a:bodyPr spcFirstLastPara="1" wrap="square" lIns="91425" tIns="45700" rIns="91425" bIns="45700" anchor="b" anchorCtr="0">
            <a:normAutofit/>
          </a:bodyPr>
          <a:lstStyle/>
          <a:p>
            <a:r>
              <a:rPr lang="en-US" sz="3200" dirty="0">
                <a:solidFill>
                  <a:schemeClr val="dk1"/>
                </a:solidFill>
                <a:latin typeface="SassoonPrimaryInfant" pitchFamily="2" charset="0"/>
                <a:ea typeface="Calibri"/>
                <a:cs typeface="Calibri"/>
                <a:sym typeface="Calibri"/>
              </a:rPr>
              <a:t>The </a:t>
            </a:r>
            <a:r>
              <a:rPr lang="en-US" sz="2800" dirty="0">
                <a:solidFill>
                  <a:schemeClr val="dk1"/>
                </a:solidFill>
                <a:latin typeface="SassoonPrimaryInfant" pitchFamily="2" charset="0"/>
                <a:ea typeface="Calibri"/>
                <a:cs typeface="Calibri"/>
                <a:sym typeface="Calibri"/>
              </a:rPr>
              <a:t>Lord be with you</a:t>
            </a:r>
            <a:br>
              <a:rPr lang="en-US" sz="2800" dirty="0">
                <a:latin typeface="SassoonPrimaryInfant" pitchFamily="2" charset="0"/>
                <a:ea typeface="Calibri"/>
                <a:cs typeface="Calibri"/>
                <a:sym typeface="Calibri"/>
              </a:rPr>
            </a:br>
            <a:r>
              <a:rPr lang="en-US" sz="2800" dirty="0">
                <a:solidFill>
                  <a:srgbClr val="FF0000"/>
                </a:solidFill>
                <a:latin typeface="SassoonPrimaryInfant" pitchFamily="2" charset="0"/>
                <a:ea typeface="Calibri"/>
                <a:cs typeface="Calibri"/>
                <a:sym typeface="Calibri"/>
              </a:rPr>
              <a:t>And with your Spirit</a:t>
            </a:r>
            <a:br>
              <a:rPr lang="en-US" sz="2800" dirty="0">
                <a:solidFill>
                  <a:schemeClr val="dk1"/>
                </a:solidFill>
                <a:latin typeface="SassoonPrimaryInfant" pitchFamily="2" charset="0"/>
                <a:ea typeface="Calibri"/>
                <a:cs typeface="Calibri"/>
                <a:sym typeface="Calibri"/>
              </a:rPr>
            </a:br>
            <a:br>
              <a:rPr lang="en-US" sz="2800" dirty="0">
                <a:solidFill>
                  <a:schemeClr val="dk1"/>
                </a:solidFill>
                <a:latin typeface="SassoonPrimaryInfant" pitchFamily="2" charset="0"/>
                <a:ea typeface="Calibri"/>
                <a:cs typeface="Calibri"/>
                <a:sym typeface="Calibri"/>
              </a:rPr>
            </a:br>
            <a:r>
              <a:rPr lang="en-US" sz="2800" dirty="0">
                <a:solidFill>
                  <a:schemeClr val="dk1"/>
                </a:solidFill>
                <a:latin typeface="SassoonPrimaryInfant" pitchFamily="2" charset="0"/>
                <a:ea typeface="Calibri"/>
                <a:cs typeface="Calibri"/>
                <a:sym typeface="Calibri"/>
              </a:rPr>
              <a:t>A reading from the Gospel according to  </a:t>
            </a:r>
            <a:r>
              <a:rPr lang="en-GB" sz="2000" dirty="0">
                <a:solidFill>
                  <a:srgbClr val="000000"/>
                </a:solidFill>
                <a:effectLst/>
                <a:latin typeface="SassoonPrimaryInfant" pitchFamily="2" charset="0"/>
                <a:ea typeface="MS Mincho" panose="02020609040205080304" pitchFamily="49" charset="-128"/>
                <a:cs typeface="Times New Roman" panose="02020603050405020304" pitchFamily="18" charset="0"/>
              </a:rPr>
              <a:t>Matthew 16:13-19</a:t>
            </a:r>
            <a:br>
              <a:rPr lang="en-GB" sz="2000" dirty="0">
                <a:effectLst/>
                <a:latin typeface="SassoonPrimaryInfant" pitchFamily="2" charset="0"/>
                <a:ea typeface="MS Mincho" panose="02020609040205080304" pitchFamily="49" charset="-128"/>
                <a:cs typeface="Times New Roman" panose="02020603050405020304" pitchFamily="18" charset="0"/>
              </a:rPr>
            </a:br>
            <a:br>
              <a:rPr lang="en-GB" sz="1600" dirty="0">
                <a:latin typeface="SassoonPrimaryInfant" pitchFamily="2" charset="0"/>
              </a:rPr>
            </a:br>
            <a:br>
              <a:rPr lang="en-GB" sz="1600" dirty="0">
                <a:latin typeface="SassoonPrimaryInfant" pitchFamily="2" charset="0"/>
              </a:rPr>
            </a:br>
            <a:r>
              <a:rPr lang="en-US" sz="2800" dirty="0">
                <a:solidFill>
                  <a:srgbClr val="FF0000"/>
                </a:solidFill>
                <a:latin typeface="SassoonPrimaryInfant" pitchFamily="2" charset="0"/>
                <a:ea typeface="Calibri"/>
                <a:cs typeface="Calibri"/>
                <a:sym typeface="Calibri"/>
              </a:rPr>
              <a:t>Glory to you O Lord</a:t>
            </a:r>
            <a:br>
              <a:rPr lang="en-US" sz="2800" dirty="0">
                <a:solidFill>
                  <a:schemeClr val="dk1"/>
                </a:solidFill>
                <a:latin typeface="SassoonPrimaryInfant" pitchFamily="2" charset="0"/>
                <a:ea typeface="Calibri"/>
                <a:cs typeface="Calibri"/>
                <a:sym typeface="Calibri"/>
              </a:rPr>
            </a:br>
            <a:br>
              <a:rPr lang="en-US" sz="2800" dirty="0">
                <a:solidFill>
                  <a:schemeClr val="dk1"/>
                </a:solidFill>
                <a:latin typeface="SassoonPrimaryInfant" pitchFamily="2" charset="0"/>
                <a:ea typeface="Calibri"/>
                <a:cs typeface="Calibri"/>
                <a:sym typeface="Calibri"/>
              </a:rPr>
            </a:br>
            <a:br>
              <a:rPr lang="en-US" sz="2800" dirty="0">
                <a:solidFill>
                  <a:schemeClr val="dk1"/>
                </a:solidFill>
                <a:latin typeface="SassoonPrimaryInfant" pitchFamily="2" charset="0"/>
                <a:ea typeface="Calibri"/>
                <a:cs typeface="Calibri"/>
                <a:sym typeface="Calibri"/>
              </a:rPr>
            </a:br>
            <a:r>
              <a:rPr lang="en-US" sz="2800" dirty="0">
                <a:solidFill>
                  <a:schemeClr val="dk1"/>
                </a:solidFill>
                <a:latin typeface="SassoonPrimaryInfant" pitchFamily="2" charset="0"/>
                <a:ea typeface="Calibri"/>
                <a:cs typeface="Calibri"/>
                <a:sym typeface="Calibri"/>
              </a:rPr>
              <a:t>The Gospel of the Lord</a:t>
            </a:r>
            <a:br>
              <a:rPr lang="en-US" sz="2800" dirty="0">
                <a:solidFill>
                  <a:schemeClr val="dk1"/>
                </a:solidFill>
                <a:latin typeface="SassoonPrimaryInfant" pitchFamily="2" charset="0"/>
                <a:ea typeface="Calibri"/>
                <a:cs typeface="Calibri"/>
                <a:sym typeface="Calibri"/>
              </a:rPr>
            </a:br>
            <a:r>
              <a:rPr lang="en-US" sz="2800" dirty="0">
                <a:solidFill>
                  <a:srgbClr val="FF0000"/>
                </a:solidFill>
                <a:latin typeface="SassoonPrimaryInfant" pitchFamily="2" charset="0"/>
                <a:ea typeface="Calibri"/>
                <a:cs typeface="Calibri"/>
                <a:sym typeface="Calibri"/>
              </a:rPr>
              <a:t>Praise to you Lord Jesus Christ</a:t>
            </a:r>
            <a:endParaRPr sz="2000" dirty="0">
              <a:solidFill>
                <a:srgbClr val="FF0000"/>
              </a:solidFill>
              <a:latin typeface="SassoonPrimaryInfant" pitchFamily="2" charset="0"/>
              <a:ea typeface="Calibri"/>
              <a:cs typeface="Calibri"/>
              <a:sym typeface="Calibri"/>
            </a:endParaRPr>
          </a:p>
        </p:txBody>
      </p:sp>
      <p:pic>
        <p:nvPicPr>
          <p:cNvPr id="144" name="Google Shape;144;p4"/>
          <p:cNvPicPr preferRelativeResize="0"/>
          <p:nvPr/>
        </p:nvPicPr>
        <p:blipFill rotWithShape="1">
          <a:blip r:embed="rId4">
            <a:alphaModFix/>
          </a:blip>
          <a:srcRect/>
          <a:stretch/>
        </p:blipFill>
        <p:spPr>
          <a:xfrm>
            <a:off x="4793826" y="321733"/>
            <a:ext cx="1818323" cy="194050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5"/>
          <p:cNvSpPr txBox="1">
            <a:spLocks noGrp="1"/>
          </p:cNvSpPr>
          <p:nvPr>
            <p:ph type="title"/>
          </p:nvPr>
        </p:nvSpPr>
        <p:spPr>
          <a:xfrm>
            <a:off x="4484190" y="765365"/>
            <a:ext cx="7176600" cy="5989200"/>
          </a:xfrm>
          <a:prstGeom prst="rect">
            <a:avLst/>
          </a:prstGeom>
          <a:solidFill>
            <a:schemeClr val="bg1"/>
          </a:solidFill>
          <a:ln>
            <a:noFill/>
          </a:ln>
        </p:spPr>
        <p:txBody>
          <a:bodyPr spcFirstLastPara="1" wrap="square" lIns="91425" tIns="45700" rIns="91425" bIns="45700" anchor="ctr" anchorCtr="0">
            <a:normAutofit fontScale="90000"/>
          </a:bodyPr>
          <a:lstStyle/>
          <a:p>
            <a:r>
              <a:rPr lang="en-GB" sz="3200" dirty="0">
                <a:effectLst/>
                <a:latin typeface="SassoonPrimaryInfant" pitchFamily="2" charset="0"/>
                <a:ea typeface="MS Mincho" panose="02020609040205080304" pitchFamily="49" charset="-128"/>
                <a:cs typeface="Times New Roman" panose="02020603050405020304" pitchFamily="18" charset="0"/>
              </a:rPr>
              <a:t>Jesus is very happy with Simon Peter and the faith that he has shown. He gives him a new name – Peter. A name which means rock. And Jesus says that he will build his Church on this rock. What do you think this means?</a:t>
            </a:r>
            <a:br>
              <a:rPr lang="en-GB" sz="3200" dirty="0">
                <a:effectLst/>
                <a:latin typeface="SassoonPrimaryInfant" pitchFamily="2" charset="0"/>
                <a:ea typeface="MS Mincho" panose="02020609040205080304" pitchFamily="49" charset="-128"/>
                <a:cs typeface="Times New Roman" panose="02020603050405020304" pitchFamily="18" charset="0"/>
              </a:rPr>
            </a:br>
            <a:br>
              <a:rPr lang="en-GB" sz="3200" dirty="0">
                <a:effectLst/>
                <a:latin typeface="SassoonPrimaryInfant" pitchFamily="2" charset="0"/>
                <a:ea typeface="MS Mincho" panose="02020609040205080304" pitchFamily="49" charset="-128"/>
                <a:cs typeface="Times New Roman" panose="02020603050405020304" pitchFamily="18" charset="0"/>
              </a:rPr>
            </a:br>
            <a:r>
              <a:rPr lang="en-GB" sz="3200" dirty="0">
                <a:effectLst/>
                <a:latin typeface="SassoonPrimaryInfant" pitchFamily="2" charset="0"/>
                <a:ea typeface="MS Mincho" panose="02020609040205080304" pitchFamily="49" charset="-128"/>
                <a:cs typeface="Times New Roman" panose="02020603050405020304" pitchFamily="18" charset="0"/>
              </a:rPr>
              <a:t> </a:t>
            </a:r>
            <a:br>
              <a:rPr lang="en-GB" sz="3200" dirty="0">
                <a:effectLst/>
                <a:latin typeface="SassoonPrimaryInfant" pitchFamily="2" charset="0"/>
                <a:ea typeface="MS Mincho" panose="02020609040205080304" pitchFamily="49" charset="-128"/>
                <a:cs typeface="Times New Roman" panose="02020603050405020304" pitchFamily="18" charset="0"/>
              </a:rPr>
            </a:br>
            <a:r>
              <a:rPr lang="en-GB" sz="3200" dirty="0">
                <a:effectLst/>
                <a:latin typeface="SassoonPrimaryInfant" pitchFamily="2" charset="0"/>
                <a:ea typeface="MS Mincho" panose="02020609040205080304" pitchFamily="49" charset="-128"/>
                <a:cs typeface="Times New Roman" panose="02020603050405020304" pitchFamily="18" charset="0"/>
              </a:rPr>
              <a:t>All buildings are built on rock. They have strong foundations so that they don’t fall down. </a:t>
            </a:r>
            <a:br>
              <a:rPr lang="en-GB" sz="3200" dirty="0">
                <a:effectLst/>
                <a:latin typeface="SassoonPrimaryInfant" pitchFamily="2" charset="0"/>
                <a:ea typeface="MS Mincho" panose="02020609040205080304" pitchFamily="49" charset="-128"/>
                <a:cs typeface="Times New Roman" panose="02020603050405020304" pitchFamily="18" charset="0"/>
              </a:rPr>
            </a:br>
            <a:br>
              <a:rPr lang="en-GB" sz="3200" dirty="0">
                <a:effectLst/>
                <a:latin typeface="SassoonPrimaryInfant" pitchFamily="2" charset="0"/>
                <a:ea typeface="MS Mincho" panose="02020609040205080304" pitchFamily="49" charset="-128"/>
                <a:cs typeface="Times New Roman" panose="02020603050405020304" pitchFamily="18" charset="0"/>
              </a:rPr>
            </a:br>
            <a:r>
              <a:rPr lang="en-GB" sz="2000" dirty="0">
                <a:effectLst/>
                <a:latin typeface="SassoonPrimaryInfant" pitchFamily="2" charset="0"/>
                <a:ea typeface="MS Mincho" panose="02020609040205080304" pitchFamily="49" charset="-128"/>
                <a:cs typeface="Times New Roman" panose="02020603050405020304" pitchFamily="18" charset="0"/>
                <a:hlinkClick r:id="rId3"/>
              </a:rPr>
              <a:t>https://www.bing.com/videos/riverview/relatedvideo?q=st+peter+and+paul+video&amp;mid=403662E1351BE7443F15403662E1351BE7443F15&amp;FORM=VIRE</a:t>
            </a:r>
            <a:br>
              <a:rPr lang="en-GB" sz="3200" dirty="0">
                <a:effectLst/>
                <a:latin typeface="SassoonPrimaryInfant" pitchFamily="2" charset="0"/>
                <a:ea typeface="MS Mincho" panose="02020609040205080304" pitchFamily="49" charset="-128"/>
                <a:cs typeface="Times New Roman" panose="02020603050405020304" pitchFamily="18" charset="0"/>
              </a:rPr>
            </a:br>
            <a:endParaRPr sz="6600" dirty="0">
              <a:solidFill>
                <a:srgbClr val="0000FF"/>
              </a:solidFill>
              <a:latin typeface="SassoonPrimaryInfant" pitchFamily="2" charset="0"/>
            </a:endParaRPr>
          </a:p>
        </p:txBody>
      </p:sp>
      <p:pic>
        <p:nvPicPr>
          <p:cNvPr id="151" name="Google Shape;151;p5" descr="A close up of a chalkboard&#10;&#10;Description automatically generated with low confidence"/>
          <p:cNvPicPr preferRelativeResize="0">
            <a:picLocks noGrp="1"/>
          </p:cNvPicPr>
          <p:nvPr>
            <p:ph type="body" idx="1"/>
          </p:nvPr>
        </p:nvPicPr>
        <p:blipFill rotWithShape="1">
          <a:blip r:embed="rId4">
            <a:alphaModFix/>
          </a:blip>
          <a:srcRect t="14380" r="-1" b="-1"/>
          <a:stretch/>
        </p:blipFill>
        <p:spPr>
          <a:xfrm>
            <a:off x="363292" y="387985"/>
            <a:ext cx="3927169" cy="6082030"/>
          </a:xfrm>
          <a:prstGeom prst="rect">
            <a:avLst/>
          </a:prstGeom>
          <a:noFill/>
          <a:ln>
            <a:noFill/>
          </a:ln>
        </p:spPr>
      </p:pic>
      <p:pic>
        <p:nvPicPr>
          <p:cNvPr id="152" name="Google Shape;152;p5"/>
          <p:cNvPicPr preferRelativeResize="0"/>
          <p:nvPr/>
        </p:nvPicPr>
        <p:blipFill rotWithShape="1">
          <a:blip r:embed="rId5">
            <a:alphaModFix/>
          </a:blip>
          <a:srcRect/>
          <a:stretch/>
        </p:blipFill>
        <p:spPr>
          <a:xfrm>
            <a:off x="363292" y="387985"/>
            <a:ext cx="1274174" cy="1243692"/>
          </a:xfrm>
          <a:prstGeom prst="rect">
            <a:avLst/>
          </a:prstGeom>
          <a:noFill/>
          <a:ln>
            <a:noFill/>
          </a:ln>
        </p:spPr>
      </p:pic>
      <p:sp>
        <p:nvSpPr>
          <p:cNvPr id="2" name="Rectangle 1"/>
          <p:cNvSpPr/>
          <p:nvPr/>
        </p:nvSpPr>
        <p:spPr>
          <a:xfrm>
            <a:off x="4711429" y="1248888"/>
            <a:ext cx="6096000" cy="1077218"/>
          </a:xfrm>
          <a:prstGeom prst="rect">
            <a:avLst/>
          </a:prstGeom>
        </p:spPr>
        <p:txBody>
          <a:bodyPr>
            <a:spAutoFit/>
          </a:bodyPr>
          <a:lstStyle/>
          <a:p>
            <a:br>
              <a:rPr lang="en-GB" sz="3200" dirty="0"/>
            </a:br>
            <a:endParaRPr lang="en-GB" sz="3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5"/>
          <p:cNvSpPr txBox="1">
            <a:spLocks noGrp="1"/>
          </p:cNvSpPr>
          <p:nvPr>
            <p:ph type="title"/>
          </p:nvPr>
        </p:nvSpPr>
        <p:spPr>
          <a:xfrm>
            <a:off x="4484190" y="582485"/>
            <a:ext cx="7176600" cy="5989200"/>
          </a:xfrm>
          <a:prstGeom prst="rect">
            <a:avLst/>
          </a:prstGeom>
          <a:solidFill>
            <a:schemeClr val="bg1"/>
          </a:solidFill>
          <a:ln>
            <a:noFill/>
          </a:ln>
        </p:spPr>
        <p:txBody>
          <a:bodyPr spcFirstLastPara="1" wrap="square" lIns="91425" tIns="45700" rIns="91425" bIns="45700" anchor="ctr" anchorCtr="0">
            <a:normAutofit/>
          </a:bodyPr>
          <a:lstStyle/>
          <a:p>
            <a:br>
              <a:rPr lang="en-GB" dirty="0"/>
            </a:br>
            <a:endParaRPr dirty="0">
              <a:solidFill>
                <a:srgbClr val="0000FF"/>
              </a:solidFill>
            </a:endParaRPr>
          </a:p>
        </p:txBody>
      </p:sp>
      <p:pic>
        <p:nvPicPr>
          <p:cNvPr id="151" name="Google Shape;151;p5" descr="A close up of a chalkboard&#10;&#10;Description automatically generated with low confidence"/>
          <p:cNvPicPr preferRelativeResize="0">
            <a:picLocks noGrp="1"/>
          </p:cNvPicPr>
          <p:nvPr>
            <p:ph type="body" idx="1"/>
          </p:nvPr>
        </p:nvPicPr>
        <p:blipFill rotWithShape="1">
          <a:blip r:embed="rId3">
            <a:alphaModFix/>
          </a:blip>
          <a:srcRect t="14380" r="-1" b="-1"/>
          <a:stretch/>
        </p:blipFill>
        <p:spPr>
          <a:xfrm>
            <a:off x="363292" y="387985"/>
            <a:ext cx="3927169" cy="6082030"/>
          </a:xfrm>
          <a:prstGeom prst="rect">
            <a:avLst/>
          </a:prstGeom>
          <a:noFill/>
          <a:ln>
            <a:noFill/>
          </a:ln>
        </p:spPr>
      </p:pic>
      <p:pic>
        <p:nvPicPr>
          <p:cNvPr id="152" name="Google Shape;152;p5"/>
          <p:cNvPicPr preferRelativeResize="0"/>
          <p:nvPr/>
        </p:nvPicPr>
        <p:blipFill rotWithShape="1">
          <a:blip r:embed="rId4">
            <a:alphaModFix/>
          </a:blip>
          <a:srcRect/>
          <a:stretch/>
        </p:blipFill>
        <p:spPr>
          <a:xfrm>
            <a:off x="363292" y="387985"/>
            <a:ext cx="1274174" cy="1243692"/>
          </a:xfrm>
          <a:prstGeom prst="rect">
            <a:avLst/>
          </a:prstGeom>
          <a:noFill/>
          <a:ln>
            <a:noFill/>
          </a:ln>
        </p:spPr>
      </p:pic>
      <p:sp>
        <p:nvSpPr>
          <p:cNvPr id="3" name="TextBox 2">
            <a:extLst>
              <a:ext uri="{FF2B5EF4-FFF2-40B4-BE49-F238E27FC236}">
                <a16:creationId xmlns:a16="http://schemas.microsoft.com/office/drawing/2014/main" id="{895CB282-8728-6520-C46D-80B24ED42BC7}"/>
              </a:ext>
            </a:extLst>
          </p:cNvPr>
          <p:cNvSpPr txBox="1"/>
          <p:nvPr/>
        </p:nvSpPr>
        <p:spPr>
          <a:xfrm>
            <a:off x="4672013" y="1214914"/>
            <a:ext cx="6097904" cy="4832092"/>
          </a:xfrm>
          <a:prstGeom prst="rect">
            <a:avLst/>
          </a:prstGeom>
          <a:noFill/>
        </p:spPr>
        <p:txBody>
          <a:bodyPr wrap="square">
            <a:spAutoFit/>
          </a:bodyPr>
          <a:lstStyle/>
          <a:p>
            <a:r>
              <a:rPr lang="en-GB" sz="2800" dirty="0">
                <a:effectLst/>
                <a:latin typeface="SassoonPrimaryInfant" pitchFamily="2" charset="0"/>
                <a:ea typeface="MS Mincho" panose="02020609040205080304" pitchFamily="49" charset="-128"/>
                <a:cs typeface="Times New Roman" panose="02020603050405020304" pitchFamily="18" charset="0"/>
              </a:rPr>
              <a:t>So, how can we be like St Peter?</a:t>
            </a:r>
          </a:p>
          <a:p>
            <a:r>
              <a:rPr lang="en-GB" sz="2800" dirty="0">
                <a:effectLst/>
                <a:latin typeface="SassoonPrimaryInfant" pitchFamily="2" charset="0"/>
                <a:ea typeface="MS Mincho" panose="02020609040205080304" pitchFamily="49" charset="-128"/>
                <a:cs typeface="Times New Roman" panose="02020603050405020304" pitchFamily="18" charset="0"/>
              </a:rPr>
              <a:t> </a:t>
            </a:r>
          </a:p>
          <a:p>
            <a:r>
              <a:rPr lang="en-GB" sz="2800" dirty="0">
                <a:effectLst/>
                <a:latin typeface="SassoonPrimaryInfant" pitchFamily="2" charset="0"/>
                <a:ea typeface="MS Mincho" panose="02020609040205080304" pitchFamily="49" charset="-128"/>
                <a:cs typeface="Times New Roman" panose="02020603050405020304" pitchFamily="18" charset="0"/>
              </a:rPr>
              <a:t>St Peter was just an ordinary man. But he gave up his job as a fisherman to follow Jesus and he was filled with faith. </a:t>
            </a:r>
          </a:p>
          <a:p>
            <a:r>
              <a:rPr lang="en-GB" sz="2800" dirty="0">
                <a:effectLst/>
                <a:latin typeface="SassoonPrimaryInfant" pitchFamily="2" charset="0"/>
                <a:ea typeface="MS Mincho" panose="02020609040205080304" pitchFamily="49" charset="-128"/>
                <a:cs typeface="Times New Roman" panose="02020603050405020304" pitchFamily="18" charset="0"/>
              </a:rPr>
              <a:t> </a:t>
            </a:r>
          </a:p>
          <a:p>
            <a:r>
              <a:rPr lang="en-GB" sz="2800" dirty="0">
                <a:effectLst/>
                <a:latin typeface="SassoonPrimaryInfant" pitchFamily="2" charset="0"/>
                <a:ea typeface="MS Mincho" panose="02020609040205080304" pitchFamily="49" charset="-128"/>
                <a:cs typeface="Times New Roman" panose="02020603050405020304" pitchFamily="18" charset="0"/>
              </a:rPr>
              <a:t>We are just ordinary people too. But we can try to follow Jesus, to believe in him, and show our faith in the way that we treat others and in all that we do. </a:t>
            </a:r>
          </a:p>
          <a:p>
            <a:r>
              <a:rPr lang="en-GB" sz="2800" dirty="0">
                <a:effectLst/>
                <a:latin typeface="SassoonPrimaryInfant" pitchFamily="2" charset="0"/>
                <a:ea typeface="MS Mincho" panose="02020609040205080304" pitchFamily="49" charset="-128"/>
                <a:cs typeface="Times New Roman" panose="02020603050405020304" pitchFamily="18" charset="0"/>
              </a:rPr>
              <a:t> </a:t>
            </a:r>
            <a:endParaRPr lang="en-GB" sz="1400" dirty="0">
              <a:effectLst/>
              <a:latin typeface="SassoonPrimaryInfant" pitchFamily="2"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7781146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9B2EB12-332C-4DCC-9746-30DD4690F9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AFD40B55-BABB-4B33-ADD3-0C234043067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4774" y="590550"/>
            <a:ext cx="5480792" cy="2739376"/>
            <a:chOff x="7807230" y="2012810"/>
            <a:chExt cx="3251252" cy="3459865"/>
          </a:xfrm>
        </p:grpSpPr>
        <p:sp>
          <p:nvSpPr>
            <p:cNvPr id="17" name="Rectangle 16">
              <a:extLst>
                <a:ext uri="{FF2B5EF4-FFF2-40B4-BE49-F238E27FC236}">
                  <a16:creationId xmlns:a16="http://schemas.microsoft.com/office/drawing/2014/main" id="{C324E181-0B87-4B75-A5EC-6A4B1BD1B6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577211FB-84C1-4B06-AF95-F83D0394DC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3" name="Picture 2" descr="Image result for st peter and paul for chidlren">
            <a:extLst>
              <a:ext uri="{FF2B5EF4-FFF2-40B4-BE49-F238E27FC236}">
                <a16:creationId xmlns:a16="http://schemas.microsoft.com/office/drawing/2014/main" id="{B1E23842-71F6-C803-92B3-F32FC8AA6CA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58536" y="753230"/>
            <a:ext cx="3433267" cy="2414016"/>
          </a:xfrm>
          <a:prstGeom prst="rect">
            <a:avLst/>
          </a:prstGeom>
          <a:noFill/>
          <a:extLst>
            <a:ext uri="{909E8E84-426E-40DD-AFC4-6F175D3DCCD1}">
              <a14:hiddenFill xmlns:a14="http://schemas.microsoft.com/office/drawing/2010/main">
                <a:solidFill>
                  <a:srgbClr val="FFFFFF"/>
                </a:solidFill>
              </a14:hiddenFill>
            </a:ext>
          </a:extLst>
        </p:spPr>
      </p:pic>
      <p:grpSp>
        <p:nvGrpSpPr>
          <p:cNvPr id="20" name="Group 19">
            <a:extLst>
              <a:ext uri="{FF2B5EF4-FFF2-40B4-BE49-F238E27FC236}">
                <a16:creationId xmlns:a16="http://schemas.microsoft.com/office/drawing/2014/main" id="{E616EDA1-F722-4C6A-AD2F-E487C7EBE6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4774" y="3544708"/>
            <a:ext cx="2651760" cy="2739376"/>
            <a:chOff x="7807230" y="2012810"/>
            <a:chExt cx="3251252" cy="3459865"/>
          </a:xfrm>
        </p:grpSpPr>
        <p:sp>
          <p:nvSpPr>
            <p:cNvPr id="21" name="Rectangle 20">
              <a:extLst>
                <a:ext uri="{FF2B5EF4-FFF2-40B4-BE49-F238E27FC236}">
                  <a16:creationId xmlns:a16="http://schemas.microsoft.com/office/drawing/2014/main" id="{2B994A57-EDEF-4F7C-9FF3-8A46664686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C0D45935-877E-4620-9F00-69FFC601B3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pic>
        <p:nvPicPr>
          <p:cNvPr id="9" name="Picture 8">
            <a:extLst>
              <a:ext uri="{FF2B5EF4-FFF2-40B4-BE49-F238E27FC236}">
                <a16:creationId xmlns:a16="http://schemas.microsoft.com/office/drawing/2014/main" id="{3BD7B75C-2A55-F5B5-DB64-59C6179C5C8A}"/>
              </a:ext>
            </a:extLst>
          </p:cNvPr>
          <p:cNvPicPr>
            <a:picLocks noChangeAspect="1"/>
          </p:cNvPicPr>
          <p:nvPr/>
        </p:nvPicPr>
        <p:blipFill>
          <a:blip r:embed="rId3"/>
          <a:stretch>
            <a:fillRect/>
          </a:stretch>
        </p:blipFill>
        <p:spPr>
          <a:xfrm>
            <a:off x="699366" y="3753108"/>
            <a:ext cx="2322576" cy="2322576"/>
          </a:xfrm>
          <a:prstGeom prst="rect">
            <a:avLst/>
          </a:prstGeom>
        </p:spPr>
      </p:pic>
      <p:grpSp>
        <p:nvGrpSpPr>
          <p:cNvPr id="24" name="Group 23">
            <a:extLst>
              <a:ext uri="{FF2B5EF4-FFF2-40B4-BE49-F238E27FC236}">
                <a16:creationId xmlns:a16="http://schemas.microsoft.com/office/drawing/2014/main" id="{718BCC2B-0684-4382-A2D3-C9ADC77687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85270" y="3544708"/>
            <a:ext cx="2651760" cy="2739376"/>
            <a:chOff x="7807230" y="2012810"/>
            <a:chExt cx="3251252" cy="3459865"/>
          </a:xfrm>
        </p:grpSpPr>
        <p:sp>
          <p:nvSpPr>
            <p:cNvPr id="25" name="Rectangle 24">
              <a:extLst>
                <a:ext uri="{FF2B5EF4-FFF2-40B4-BE49-F238E27FC236}">
                  <a16:creationId xmlns:a16="http://schemas.microsoft.com/office/drawing/2014/main" id="{F67BE271-7CC8-493E-ACC7-330B8DAEC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B416E226-9BF3-4654-A708-DDC3A062CF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8" name="Picture 7"/>
          <p:cNvPicPr>
            <a:picLocks noChangeAspect="1"/>
          </p:cNvPicPr>
          <p:nvPr/>
        </p:nvPicPr>
        <p:blipFill>
          <a:blip r:embed="rId4"/>
          <a:stretch>
            <a:fillRect/>
          </a:stretch>
        </p:blipFill>
        <p:spPr>
          <a:xfrm>
            <a:off x="3549862" y="3780889"/>
            <a:ext cx="2322576" cy="2267013"/>
          </a:xfrm>
          <a:prstGeom prst="rect">
            <a:avLst/>
          </a:prstGeom>
        </p:spPr>
      </p:pic>
      <p:grpSp>
        <p:nvGrpSpPr>
          <p:cNvPr id="28" name="Group 27">
            <a:extLst>
              <a:ext uri="{FF2B5EF4-FFF2-40B4-BE49-F238E27FC236}">
                <a16:creationId xmlns:a16="http://schemas.microsoft.com/office/drawing/2014/main" id="{B5D0BDB0-2E17-4D86-BEE1-1A1817E0469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06100" y="583417"/>
            <a:ext cx="5451125" cy="5700667"/>
            <a:chOff x="7807230" y="2012810"/>
            <a:chExt cx="3251252" cy="3459865"/>
          </a:xfrm>
        </p:grpSpPr>
        <p:sp>
          <p:nvSpPr>
            <p:cNvPr id="29" name="Rectangle 28">
              <a:extLst>
                <a:ext uri="{FF2B5EF4-FFF2-40B4-BE49-F238E27FC236}">
                  <a16:creationId xmlns:a16="http://schemas.microsoft.com/office/drawing/2014/main" id="{07A4205F-B9AE-4B05-9BDE-05C46ED38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7B833BEF-B243-4FC2-967F-3C9C2085AB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2" name="Picture 1">
            <a:extLst>
              <a:ext uri="{FF2B5EF4-FFF2-40B4-BE49-F238E27FC236}">
                <a16:creationId xmlns:a16="http://schemas.microsoft.com/office/drawing/2014/main" id="{1362B8DC-CD94-3FD7-692C-2767467319BC}"/>
              </a:ext>
            </a:extLst>
          </p:cNvPr>
          <p:cNvPicPr>
            <a:picLocks noChangeAspect="1"/>
          </p:cNvPicPr>
          <p:nvPr/>
        </p:nvPicPr>
        <p:blipFill>
          <a:blip r:embed="rId5"/>
          <a:stretch>
            <a:fillRect/>
          </a:stretch>
        </p:blipFill>
        <p:spPr>
          <a:xfrm>
            <a:off x="6371342" y="844662"/>
            <a:ext cx="5120640" cy="5178175"/>
          </a:xfrm>
          <a:prstGeom prst="rect">
            <a:avLst/>
          </a:prstGeom>
        </p:spPr>
      </p:pic>
    </p:spTree>
    <p:extLst>
      <p:ext uri="{BB962C8B-B14F-4D97-AF65-F5344CB8AC3E}">
        <p14:creationId xmlns:p14="http://schemas.microsoft.com/office/powerpoint/2010/main" val="37818948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10"/>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98" name="Google Shape;198;p10"/>
          <p:cNvSpPr/>
          <p:nvPr/>
        </p:nvSpPr>
        <p:spPr>
          <a:xfrm rot="3967198" flipH="1">
            <a:off x="8631348" y="490493"/>
            <a:ext cx="2987899" cy="2987899"/>
          </a:xfrm>
          <a:prstGeom prst="arc">
            <a:avLst>
              <a:gd name="adj1" fmla="val 14441841"/>
              <a:gd name="adj2" fmla="val 0"/>
            </a:avLst>
          </a:prstGeom>
          <a:noFill/>
          <a:ln w="127000" cap="rnd" cmpd="sng">
            <a:solidFill>
              <a:schemeClr val="accent4"/>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99" name="Google Shape;199;p10"/>
          <p:cNvSpPr/>
          <p:nvPr/>
        </p:nvSpPr>
        <p:spPr>
          <a:xfrm flipH="1">
            <a:off x="0" y="5486400"/>
            <a:ext cx="2672863" cy="1371600"/>
          </a:xfrm>
          <a:custGeom>
            <a:avLst/>
            <a:gdLst/>
            <a:ahLst/>
            <a:cxnLst/>
            <a:rect l="l" t="t" r="r" b="b"/>
            <a:pathLst>
              <a:path w="2672863" h="1371600" extrusionOk="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pic>
        <p:nvPicPr>
          <p:cNvPr id="200" name="Google Shape;200;p10"/>
          <p:cNvPicPr preferRelativeResize="0"/>
          <p:nvPr/>
        </p:nvPicPr>
        <p:blipFill rotWithShape="1">
          <a:blip r:embed="rId3">
            <a:alphaModFix/>
          </a:blip>
          <a:srcRect t="1733" r="-2" b="-2"/>
          <a:stretch/>
        </p:blipFill>
        <p:spPr>
          <a:xfrm>
            <a:off x="2783685" y="126904"/>
            <a:ext cx="5562647" cy="5806968"/>
          </a:xfrm>
          <a:custGeom>
            <a:avLst/>
            <a:gdLst/>
            <a:ahLst/>
            <a:cxnLst/>
            <a:rect l="l" t="t" r="r" b="b"/>
            <a:pathLst>
              <a:path w="4777381" h="5643794" extrusionOk="0">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ln>
            <a:noFill/>
          </a:ln>
        </p:spPr>
      </p:pic>
      <p:sp>
        <p:nvSpPr>
          <p:cNvPr id="201" name="Google Shape;201;p10"/>
          <p:cNvSpPr txBox="1">
            <a:spLocks noGrp="1"/>
          </p:cNvSpPr>
          <p:nvPr>
            <p:ph type="body" idx="1"/>
          </p:nvPr>
        </p:nvSpPr>
        <p:spPr>
          <a:xfrm>
            <a:off x="4903470" y="777240"/>
            <a:ext cx="6450330" cy="581787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endParaRPr b="0" i="0">
              <a:latin typeface="Calibri"/>
              <a:ea typeface="Calibri"/>
              <a:cs typeface="Calibri"/>
              <a:sym typeface="Calibri"/>
            </a:endParaRPr>
          </a:p>
          <a:p>
            <a:pPr marL="228600" lvl="0" indent="-114300" algn="l" rtl="0">
              <a:lnSpc>
                <a:spcPct val="90000"/>
              </a:lnSpc>
              <a:spcBef>
                <a:spcPts val="1000"/>
              </a:spcBef>
              <a:spcAft>
                <a:spcPts val="0"/>
              </a:spcAft>
              <a:buClr>
                <a:schemeClr val="dk1"/>
              </a:buClr>
              <a:buSzPts val="1800"/>
              <a:buNone/>
            </a:pPr>
            <a:endParaRPr sz="18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77744" y="515161"/>
            <a:ext cx="4010025" cy="2247900"/>
          </a:xfrm>
          <a:prstGeom prst="rect">
            <a:avLst/>
          </a:prstGeom>
        </p:spPr>
      </p:pic>
      <p:sp>
        <p:nvSpPr>
          <p:cNvPr id="6" name="TextBox 5">
            <a:extLst>
              <a:ext uri="{FF2B5EF4-FFF2-40B4-BE49-F238E27FC236}">
                <a16:creationId xmlns:a16="http://schemas.microsoft.com/office/drawing/2014/main" id="{A0E82BA8-28B3-0441-ABF5-8BC8C46DB60B}"/>
              </a:ext>
            </a:extLst>
          </p:cNvPr>
          <p:cNvSpPr txBox="1"/>
          <p:nvPr/>
        </p:nvSpPr>
        <p:spPr>
          <a:xfrm>
            <a:off x="1485900" y="3167390"/>
            <a:ext cx="9944100" cy="2554545"/>
          </a:xfrm>
          <a:prstGeom prst="rect">
            <a:avLst/>
          </a:prstGeom>
          <a:noFill/>
        </p:spPr>
        <p:txBody>
          <a:bodyPr wrap="square">
            <a:spAutoFit/>
          </a:bodyPr>
          <a:lstStyle/>
          <a:p>
            <a:r>
              <a:rPr lang="en-GB" sz="4000" dirty="0">
                <a:effectLst/>
                <a:latin typeface="SassoonPrimaryInfant" pitchFamily="2" charset="0"/>
                <a:ea typeface="MS Mincho" panose="02020609040205080304" pitchFamily="49" charset="-128"/>
                <a:cs typeface="Times New Roman" panose="02020603050405020304" pitchFamily="18" charset="0"/>
              </a:rPr>
              <a:t>Go out and show your faith in Jesus in the way that you treat other people this week.</a:t>
            </a:r>
          </a:p>
          <a:p>
            <a:endParaRPr lang="en-GB" sz="4000" dirty="0">
              <a:latin typeface="SassoonPrimaryInfant" pitchFamily="2" charset="0"/>
              <a:ea typeface="MS Mincho" panose="02020609040205080304" pitchFamily="49" charset="-128"/>
              <a:cs typeface="Times New Roman" panose="02020603050405020304" pitchFamily="18" charset="0"/>
            </a:endParaRPr>
          </a:p>
          <a:p>
            <a:r>
              <a:rPr lang="en-GB" sz="4000" dirty="0">
                <a:effectLst/>
                <a:latin typeface="SassoonPrimaryInfant" pitchFamily="2" charset="0"/>
                <a:ea typeface="MS Mincho" panose="02020609040205080304" pitchFamily="49" charset="-128"/>
                <a:cs typeface="Times New Roman" panose="02020603050405020304" pitchFamily="18" charset="0"/>
              </a:rPr>
              <a:t>How can I be a ‘rock’ for others? </a:t>
            </a:r>
          </a:p>
        </p:txBody>
      </p:sp>
      <p:pic>
        <p:nvPicPr>
          <p:cNvPr id="7" name="Picture 6">
            <a:extLst>
              <a:ext uri="{FF2B5EF4-FFF2-40B4-BE49-F238E27FC236}">
                <a16:creationId xmlns:a16="http://schemas.microsoft.com/office/drawing/2014/main" id="{DFAFB350-C1F1-8ADA-0082-3BF6DDFB597B}"/>
              </a:ext>
            </a:extLst>
          </p:cNvPr>
          <p:cNvPicPr>
            <a:picLocks noChangeAspect="1"/>
          </p:cNvPicPr>
          <p:nvPr/>
        </p:nvPicPr>
        <p:blipFill>
          <a:blip r:embed="rId3"/>
          <a:stretch>
            <a:fillRect/>
          </a:stretch>
        </p:blipFill>
        <p:spPr>
          <a:xfrm>
            <a:off x="8620125" y="515161"/>
            <a:ext cx="2952750" cy="2247900"/>
          </a:xfrm>
          <a:prstGeom prst="rect">
            <a:avLst/>
          </a:prstGeom>
        </p:spPr>
      </p:pic>
      <p:sp>
        <p:nvSpPr>
          <p:cNvPr id="9" name="TextBox 8">
            <a:extLst>
              <a:ext uri="{FF2B5EF4-FFF2-40B4-BE49-F238E27FC236}">
                <a16:creationId xmlns:a16="http://schemas.microsoft.com/office/drawing/2014/main" id="{65BE4662-BAA0-CF81-3C8F-D3F15F8F6DAA}"/>
              </a:ext>
            </a:extLst>
          </p:cNvPr>
          <p:cNvSpPr txBox="1"/>
          <p:nvPr/>
        </p:nvSpPr>
        <p:spPr>
          <a:xfrm>
            <a:off x="888683" y="5973507"/>
            <a:ext cx="6097904" cy="954107"/>
          </a:xfrm>
          <a:prstGeom prst="rect">
            <a:avLst/>
          </a:prstGeom>
          <a:noFill/>
        </p:spPr>
        <p:txBody>
          <a:bodyPr wrap="square">
            <a:spAutoFit/>
          </a:bodyPr>
          <a:lstStyle/>
          <a:p>
            <a:r>
              <a:rPr lang="en-GB" dirty="0">
                <a:hlinkClick r:id="rId4"/>
              </a:rPr>
              <a:t>https://www.bing.com/videos/riverview/relatedvideo?q=follow+me+hymn&amp;mid=1F880FD47411C7CD5DBD1F880FD47411C7CD5DBD&amp;FORM=VIRE</a:t>
            </a:r>
            <a:endParaRPr lang="en-GB" dirty="0"/>
          </a:p>
          <a:p>
            <a:endParaRPr lang="en-GB" dirty="0"/>
          </a:p>
        </p:txBody>
      </p:sp>
    </p:spTree>
    <p:extLst>
      <p:ext uri="{BB962C8B-B14F-4D97-AF65-F5344CB8AC3E}">
        <p14:creationId xmlns:p14="http://schemas.microsoft.com/office/powerpoint/2010/main" val="1871814393"/>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TotalTime>
  <Words>440</Words>
  <Application>Microsoft Office PowerPoint</Application>
  <PresentationFormat>Widescreen</PresentationFormat>
  <Paragraphs>28</Paragraphs>
  <Slides>10</Slides>
  <Notes>7</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10</vt:i4>
      </vt:variant>
    </vt:vector>
  </HeadingPairs>
  <TitlesOfParts>
    <vt:vector size="16" baseType="lpstr">
      <vt:lpstr>SassoonPrimaryInfant</vt:lpstr>
      <vt:lpstr>Play</vt:lpstr>
      <vt:lpstr>Arial</vt:lpstr>
      <vt:lpstr>Calibri</vt:lpstr>
      <vt:lpstr>Office Theme</vt:lpstr>
      <vt:lpstr>Office Theme</vt:lpstr>
      <vt:lpstr>PowerPoint Presentation</vt:lpstr>
      <vt:lpstr>“Achieving our best by learning together and serving one another.”</vt:lpstr>
      <vt:lpstr>PowerPoint Presentation</vt:lpstr>
      <vt:lpstr>Opening prayer</vt:lpstr>
      <vt:lpstr>The Lord be with you And with your Spirit  A reading from the Gospel according to  Matthew 16:13-19   Glory to you O Lord   The Gospel of the Lord Praise to you Lord Jesus Christ</vt:lpstr>
      <vt:lpstr>Jesus is very happy with Simon Peter and the faith that he has shown. He gives him a new name – Peter. A name which means rock. And Jesus says that he will build his Church on this rock. What do you think this means?    All buildings are built on rock. They have strong foundations so that they don’t fall down.   https://www.bing.com/videos/riverview/relatedvideo?q=st+peter+and+paul+video&amp;mid=403662E1351BE7443F15403662E1351BE7443F15&amp;FORM=VIRE </vt:lpstr>
      <vt:lpstr>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 Murphy</dc:creator>
  <cp:lastModifiedBy>H Murphy</cp:lastModifiedBy>
  <cp:revision>14</cp:revision>
  <dcterms:created xsi:type="dcterms:W3CDTF">2024-04-08T13:52:27Z</dcterms:created>
  <dcterms:modified xsi:type="dcterms:W3CDTF">2024-06-30T18:23:52Z</dcterms:modified>
</cp:coreProperties>
</file>