
<file path=[Content_Types].xml><?xml version="1.0" encoding="utf-8"?>
<Types xmlns="http://schemas.openxmlformats.org/package/2006/content-types">
  <Default Extension="png" ContentType="image/png"/>
  <Default Extension="svg" ContentType="image/svg+xml"/>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5"/>
  </p:notesMasterIdLst>
  <p:handoutMasterIdLst>
    <p:handoutMasterId r:id="rId26"/>
  </p:handoutMasterIdLst>
  <p:sldIdLst>
    <p:sldId id="256" r:id="rId2"/>
    <p:sldId id="257" r:id="rId3"/>
    <p:sldId id="284" r:id="rId4"/>
    <p:sldId id="258" r:id="rId5"/>
    <p:sldId id="276" r:id="rId6"/>
    <p:sldId id="285" r:id="rId7"/>
    <p:sldId id="278" r:id="rId8"/>
    <p:sldId id="277" r:id="rId9"/>
    <p:sldId id="283" r:id="rId10"/>
    <p:sldId id="259" r:id="rId11"/>
    <p:sldId id="279" r:id="rId12"/>
    <p:sldId id="280" r:id="rId13"/>
    <p:sldId id="289" r:id="rId14"/>
    <p:sldId id="260" r:id="rId15"/>
    <p:sldId id="286" r:id="rId16"/>
    <p:sldId id="281" r:id="rId17"/>
    <p:sldId id="287" r:id="rId18"/>
    <p:sldId id="263" r:id="rId19"/>
    <p:sldId id="288" r:id="rId20"/>
    <p:sldId id="290" r:id="rId21"/>
    <p:sldId id="282" r:id="rId22"/>
    <p:sldId id="273" r:id="rId23"/>
    <p:sldId id="291" r:id="rId24"/>
  </p:sldIdLst>
  <p:sldSz cx="9144000" cy="6858000" type="screen4x3"/>
  <p:notesSz cx="6799263" cy="9929813"/>
  <p:embeddedFontLst>
    <p:embeddedFont>
      <p:font typeface="Roboto Slab" panose="020B0604020202020204" charset="0"/>
      <p:regular r:id="rId27"/>
      <p:bold r:id="rId28"/>
    </p:embeddedFont>
    <p:embeddedFont>
      <p:font typeface="Play" panose="020B0604020202020204" charset="0"/>
      <p:regular r:id="rId29"/>
      <p:bold r:id="rId30"/>
    </p:embeddedFont>
    <p:embeddedFont>
      <p:font typeface="Roboto" panose="020B0604020202020204" charset="0"/>
      <p:regular r:id="rId31"/>
      <p:bold r:id="rId32"/>
      <p:italic r:id="rId33"/>
      <p:boldItalic r:id="rId34"/>
    </p:embeddedFont>
    <p:embeddedFont>
      <p:font typeface="SassoonPrimaryInfant" pitchFamily="2" charset="0"/>
      <p:regular r:id="rId35"/>
    </p:embeddedFont>
    <p:embeddedFont>
      <p:font typeface="Comic Sans MS" panose="030F0702030302020204" pitchFamily="66" charset="0"/>
      <p:regular r:id="rId36"/>
      <p:bold r:id="rId37"/>
      <p:italic r:id="rId38"/>
      <p:boldItalic r:id="rId39"/>
    </p:embeddedFont>
    <p:embeddedFont>
      <p:font typeface="Calibri" panose="020F0502020204030204" pitchFamily="34" charset="0"/>
      <p:regular r:id="rId40"/>
      <p:bold r:id="rId41"/>
      <p:italic r:id="rId42"/>
      <p:boldItalic r:id="rId4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73">
          <p15:clr>
            <a:srgbClr val="A4A3A4"/>
          </p15:clr>
        </p15:guide>
        <p15:guide id="2" pos="68">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6" roundtripDataSignature="AMtx7mjbt00Mly9cl/6Vw9kn7OtTENfiV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94"/>
  </p:normalViewPr>
  <p:slideViewPr>
    <p:cSldViewPr snapToGrid="0">
      <p:cViewPr varScale="1">
        <p:scale>
          <a:sx n="102" d="100"/>
          <a:sy n="102" d="100"/>
        </p:scale>
        <p:origin x="264" y="102"/>
      </p:cViewPr>
      <p:guideLst>
        <p:guide orient="horz" pos="73"/>
        <p:guide pos="6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9"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8.fntdata"/><Relationship Id="rId42" Type="http://schemas.openxmlformats.org/officeDocument/2006/relationships/font" Target="fonts/font16.fntdata"/><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font" Target="fonts/font7.fntdata"/><Relationship Id="rId38" Type="http://schemas.openxmlformats.org/officeDocument/2006/relationships/font" Target="fonts/font12.fntdata"/><Relationship Id="rId46"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3.fntdata"/><Relationship Id="rId41" Type="http://schemas.openxmlformats.org/officeDocument/2006/relationships/font" Target="fonts/font1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6.fntdata"/><Relationship Id="rId37" Type="http://schemas.openxmlformats.org/officeDocument/2006/relationships/font" Target="fonts/font11.fntdata"/><Relationship Id="rId40" Type="http://schemas.openxmlformats.org/officeDocument/2006/relationships/font" Target="fonts/font1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2.fntdata"/><Relationship Id="rId36" Type="http://schemas.openxmlformats.org/officeDocument/2006/relationships/font" Target="fonts/font10.fntdata"/><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font" Target="fonts/font9.fntdata"/><Relationship Id="rId43" Type="http://schemas.openxmlformats.org/officeDocument/2006/relationships/font" Target="fonts/font17.fntdata"/><Relationship Id="rId48"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5.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5.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A8DCB3-0824-4758-9D2F-856F1BC43C7E}"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2C557190-9C83-46C8-954B-C99F3A2E8EE8}">
      <dgm:prSet custT="1"/>
      <dgm:spPr/>
      <dgm:t>
        <a:bodyPr/>
        <a:lstStyle/>
        <a:p>
          <a:pPr>
            <a:lnSpc>
              <a:spcPct val="100000"/>
            </a:lnSpc>
          </a:pPr>
          <a:r>
            <a:rPr lang="en-US" sz="1600" b="1" dirty="0">
              <a:solidFill>
                <a:schemeClr val="bg1">
                  <a:lumMod val="50000"/>
                </a:schemeClr>
              </a:solidFill>
              <a:latin typeface="SassoonPrimaryInfant" pitchFamily="2" charset="0"/>
            </a:rPr>
            <a:t>Prosody:</a:t>
          </a:r>
          <a:r>
            <a:rPr lang="en-US" sz="1600" dirty="0">
              <a:solidFill>
                <a:schemeClr val="bg1">
                  <a:lumMod val="50000"/>
                </a:schemeClr>
              </a:solidFill>
              <a:latin typeface="SassoonPrimaryInfant" pitchFamily="2" charset="0"/>
            </a:rPr>
            <a:t> </a:t>
          </a:r>
          <a:r>
            <a:rPr lang="en-GB" sz="1600" dirty="0">
              <a:solidFill>
                <a:schemeClr val="bg1">
                  <a:lumMod val="50000"/>
                </a:schemeClr>
              </a:solidFill>
              <a:latin typeface="SassoonPrimaryInfant" pitchFamily="2" charset="0"/>
            </a:rPr>
            <a:t>reading with expression – with the appropriate rhythm, tone, pitch, pauses, and stresses for the text.</a:t>
          </a:r>
          <a:endParaRPr lang="en-US" sz="1600" dirty="0">
            <a:solidFill>
              <a:schemeClr val="bg1">
                <a:lumMod val="50000"/>
              </a:schemeClr>
            </a:solidFill>
            <a:latin typeface="SassoonPrimaryInfant" pitchFamily="2" charset="0"/>
          </a:endParaRPr>
        </a:p>
      </dgm:t>
    </dgm:pt>
    <dgm:pt modelId="{6BAFAA7B-4C96-42C1-9164-3F4190052091}" type="parTrans" cxnId="{C05442C5-570F-4C4C-9176-B049F5E1D66D}">
      <dgm:prSet/>
      <dgm:spPr/>
      <dgm:t>
        <a:bodyPr/>
        <a:lstStyle/>
        <a:p>
          <a:endParaRPr lang="en-US"/>
        </a:p>
      </dgm:t>
    </dgm:pt>
    <dgm:pt modelId="{335534A2-DCBF-4EEC-B880-FAE0758A0268}" type="sibTrans" cxnId="{C05442C5-570F-4C4C-9176-B049F5E1D66D}">
      <dgm:prSet/>
      <dgm:spPr/>
      <dgm:t>
        <a:bodyPr/>
        <a:lstStyle/>
        <a:p>
          <a:endParaRPr lang="en-US"/>
        </a:p>
      </dgm:t>
    </dgm:pt>
    <dgm:pt modelId="{40FC046B-D316-4292-B577-F6488199FB80}">
      <dgm:prSet custT="1"/>
      <dgm:spPr/>
      <dgm:t>
        <a:bodyPr/>
        <a:lstStyle/>
        <a:p>
          <a:pPr>
            <a:lnSpc>
              <a:spcPct val="100000"/>
            </a:lnSpc>
          </a:pPr>
          <a:r>
            <a:rPr lang="en-US" sz="1500" b="1" dirty="0">
              <a:solidFill>
                <a:schemeClr val="bg1">
                  <a:lumMod val="50000"/>
                </a:schemeClr>
              </a:solidFill>
              <a:latin typeface="SassoonPrimaryInfant" pitchFamily="2" charset="0"/>
            </a:rPr>
            <a:t>Inference: </a:t>
          </a:r>
          <a:r>
            <a:rPr lang="en-GB" sz="1600" dirty="0">
              <a:solidFill>
                <a:schemeClr val="bg1">
                  <a:lumMod val="50000"/>
                </a:schemeClr>
              </a:solidFill>
              <a:latin typeface="SassoonPrimaryInfant" pitchFamily="2" charset="0"/>
            </a:rPr>
            <a:t>Writers often tell you more than they say directly. They give you hints or clues that help you "read between the lines." Using these clues to give you a deeper understanding of your reading is called inferring.</a:t>
          </a:r>
          <a:endParaRPr lang="en-US" sz="1600" dirty="0">
            <a:solidFill>
              <a:schemeClr val="bg1">
                <a:lumMod val="50000"/>
              </a:schemeClr>
            </a:solidFill>
            <a:latin typeface="SassoonPrimaryInfant" pitchFamily="2" charset="0"/>
          </a:endParaRPr>
        </a:p>
      </dgm:t>
    </dgm:pt>
    <dgm:pt modelId="{23FF2804-886F-46EE-83F5-122498472729}" type="parTrans" cxnId="{D6F265EC-05CE-4374-812C-F8BB659C2798}">
      <dgm:prSet/>
      <dgm:spPr/>
      <dgm:t>
        <a:bodyPr/>
        <a:lstStyle/>
        <a:p>
          <a:endParaRPr lang="en-US"/>
        </a:p>
      </dgm:t>
    </dgm:pt>
    <dgm:pt modelId="{56A0973F-A248-466E-8EEC-6EC374770B74}" type="sibTrans" cxnId="{D6F265EC-05CE-4374-812C-F8BB659C2798}">
      <dgm:prSet/>
      <dgm:spPr/>
      <dgm:t>
        <a:bodyPr/>
        <a:lstStyle/>
        <a:p>
          <a:endParaRPr lang="en-US"/>
        </a:p>
      </dgm:t>
    </dgm:pt>
    <dgm:pt modelId="{CA8866D9-6C0C-4A7F-BDAB-8943193A1B7E}">
      <dgm:prSet custT="1"/>
      <dgm:spPr/>
      <dgm:t>
        <a:bodyPr/>
        <a:lstStyle/>
        <a:p>
          <a:pPr>
            <a:lnSpc>
              <a:spcPct val="100000"/>
            </a:lnSpc>
          </a:pPr>
          <a:r>
            <a:rPr lang="en-US" sz="1600" b="1" dirty="0">
              <a:solidFill>
                <a:schemeClr val="bg1">
                  <a:lumMod val="50000"/>
                </a:schemeClr>
              </a:solidFill>
              <a:latin typeface="SassoonPrimaryInfant" pitchFamily="2" charset="0"/>
            </a:rPr>
            <a:t>Fluency:</a:t>
          </a:r>
          <a:r>
            <a:rPr lang="en-US" sz="1600" dirty="0">
              <a:solidFill>
                <a:schemeClr val="bg1">
                  <a:lumMod val="50000"/>
                </a:schemeClr>
              </a:solidFill>
              <a:latin typeface="SassoonPrimaryInfant" pitchFamily="2" charset="0"/>
            </a:rPr>
            <a:t> </a:t>
          </a:r>
          <a:r>
            <a:rPr lang="en-GB" sz="1600" dirty="0">
              <a:solidFill>
                <a:schemeClr val="bg1">
                  <a:lumMod val="50000"/>
                </a:schemeClr>
              </a:solidFill>
              <a:latin typeface="SassoonPrimaryInfant" pitchFamily="2" charset="0"/>
            </a:rPr>
            <a:t>Fluency is the ability to read a text accurately, quickly and with expression. Reading fluency is important because it provides a bridge between word recognition and comprehension.</a:t>
          </a:r>
          <a:endParaRPr lang="en-US" sz="1600" dirty="0">
            <a:solidFill>
              <a:schemeClr val="bg1">
                <a:lumMod val="50000"/>
              </a:schemeClr>
            </a:solidFill>
            <a:latin typeface="SassoonPrimaryInfant" pitchFamily="2" charset="0"/>
          </a:endParaRPr>
        </a:p>
      </dgm:t>
    </dgm:pt>
    <dgm:pt modelId="{CE8D7AA3-9036-4386-81EA-87AE5580C0D4}" type="parTrans" cxnId="{80B500D4-E7BC-4AD3-84C3-9D5F1CCA068F}">
      <dgm:prSet/>
      <dgm:spPr/>
      <dgm:t>
        <a:bodyPr/>
        <a:lstStyle/>
        <a:p>
          <a:endParaRPr lang="en-US"/>
        </a:p>
      </dgm:t>
    </dgm:pt>
    <dgm:pt modelId="{AF553A1A-F606-4EA5-B19F-DAC6E8BF7435}" type="sibTrans" cxnId="{80B500D4-E7BC-4AD3-84C3-9D5F1CCA068F}">
      <dgm:prSet/>
      <dgm:spPr/>
      <dgm:t>
        <a:bodyPr/>
        <a:lstStyle/>
        <a:p>
          <a:endParaRPr lang="en-US"/>
        </a:p>
      </dgm:t>
    </dgm:pt>
    <dgm:pt modelId="{B8BC5233-6CBA-2D4A-AA23-0FF746AF95DA}">
      <dgm:prSet/>
      <dgm:spPr/>
      <dgm:t>
        <a:bodyPr/>
        <a:lstStyle/>
        <a:p>
          <a:pPr>
            <a:lnSpc>
              <a:spcPct val="100000"/>
            </a:lnSpc>
          </a:pPr>
          <a:endParaRPr lang="en-GB"/>
        </a:p>
      </dgm:t>
    </dgm:pt>
    <dgm:pt modelId="{776467F2-F7B7-C446-9BAE-B233719790B5}" type="parTrans" cxnId="{87C99081-CCFA-084D-993C-DA9F58842B89}">
      <dgm:prSet/>
      <dgm:spPr/>
      <dgm:t>
        <a:bodyPr/>
        <a:lstStyle/>
        <a:p>
          <a:endParaRPr lang="en-GB"/>
        </a:p>
      </dgm:t>
    </dgm:pt>
    <dgm:pt modelId="{72584BFE-F9ED-564E-91F5-687FBBDE18FD}" type="sibTrans" cxnId="{87C99081-CCFA-084D-993C-DA9F58842B89}">
      <dgm:prSet/>
      <dgm:spPr/>
      <dgm:t>
        <a:bodyPr/>
        <a:lstStyle/>
        <a:p>
          <a:endParaRPr lang="en-GB"/>
        </a:p>
      </dgm:t>
    </dgm:pt>
    <dgm:pt modelId="{AB1FDEC8-EEDD-4403-90DD-7DAC79D308ED}" type="pres">
      <dgm:prSet presAssocID="{2EA8DCB3-0824-4758-9D2F-856F1BC43C7E}" presName="root" presStyleCnt="0">
        <dgm:presLayoutVars>
          <dgm:dir/>
          <dgm:resizeHandles val="exact"/>
        </dgm:presLayoutVars>
      </dgm:prSet>
      <dgm:spPr/>
      <dgm:t>
        <a:bodyPr/>
        <a:lstStyle/>
        <a:p>
          <a:endParaRPr lang="en-US"/>
        </a:p>
      </dgm:t>
    </dgm:pt>
    <dgm:pt modelId="{AA8957D6-0CC4-4128-8CF9-1DA06EEA7E4A}" type="pres">
      <dgm:prSet presAssocID="{2C557190-9C83-46C8-954B-C99F3A2E8EE8}" presName="compNode" presStyleCnt="0"/>
      <dgm:spPr/>
    </dgm:pt>
    <dgm:pt modelId="{373896BC-7123-4DFF-ABDE-0FF9254695C4}" type="pres">
      <dgm:prSet presAssocID="{2C557190-9C83-46C8-954B-C99F3A2E8EE8}" presName="bgRect" presStyleLbl="bgShp" presStyleIdx="0" presStyleCnt="4"/>
      <dgm:spPr/>
    </dgm:pt>
    <dgm:pt modelId="{E39FBDD9-2956-4C8D-9137-F126BD0E541E}" type="pres">
      <dgm:prSet presAssocID="{2C557190-9C83-46C8-954B-C99F3A2E8EE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extLst>
        <a:ext uri="{E40237B7-FDA0-4F09-8148-C483321AD2D9}">
          <dgm14:cNvPr xmlns:dgm14="http://schemas.microsoft.com/office/drawing/2010/diagram" id="0" name="" descr="Closed Quotation Mark"/>
        </a:ext>
      </dgm:extLst>
    </dgm:pt>
    <dgm:pt modelId="{22EA9421-E6F9-4C16-B8AF-17420352165E}" type="pres">
      <dgm:prSet presAssocID="{2C557190-9C83-46C8-954B-C99F3A2E8EE8}" presName="spaceRect" presStyleCnt="0"/>
      <dgm:spPr/>
    </dgm:pt>
    <dgm:pt modelId="{DF1DF5A6-E450-48EA-80A5-900E580B40D9}" type="pres">
      <dgm:prSet presAssocID="{2C557190-9C83-46C8-954B-C99F3A2E8EE8}" presName="parTx" presStyleLbl="revTx" presStyleIdx="0" presStyleCnt="4">
        <dgm:presLayoutVars>
          <dgm:chMax val="0"/>
          <dgm:chPref val="0"/>
        </dgm:presLayoutVars>
      </dgm:prSet>
      <dgm:spPr/>
      <dgm:t>
        <a:bodyPr/>
        <a:lstStyle/>
        <a:p>
          <a:endParaRPr lang="en-US"/>
        </a:p>
      </dgm:t>
    </dgm:pt>
    <dgm:pt modelId="{84C01621-9A58-471A-B407-192EE286ECDC}" type="pres">
      <dgm:prSet presAssocID="{335534A2-DCBF-4EEC-B880-FAE0758A0268}" presName="sibTrans" presStyleCnt="0"/>
      <dgm:spPr/>
    </dgm:pt>
    <dgm:pt modelId="{60D2D894-2D26-E644-9887-C189FBF2C55B}" type="pres">
      <dgm:prSet presAssocID="{B8BC5233-6CBA-2D4A-AA23-0FF746AF95DA}" presName="compNode" presStyleCnt="0"/>
      <dgm:spPr/>
    </dgm:pt>
    <dgm:pt modelId="{E09626CA-A832-E049-9E5B-D00A49C57E22}" type="pres">
      <dgm:prSet presAssocID="{B8BC5233-6CBA-2D4A-AA23-0FF746AF95DA}" presName="bgRect" presStyleLbl="bgShp" presStyleIdx="1" presStyleCnt="4"/>
      <dgm:spPr/>
    </dgm:pt>
    <dgm:pt modelId="{D36D2E24-676A-A842-9039-599307CACA1F}" type="pres">
      <dgm:prSet presAssocID="{B8BC5233-6CBA-2D4A-AA23-0FF746AF95DA}" presName="iconRect" presStyleLbl="node1" presStyleIdx="1" presStyleCnt="4"/>
      <dgm:spPr/>
    </dgm:pt>
    <dgm:pt modelId="{288CB486-505F-F14B-9C1C-D96514EAB57E}" type="pres">
      <dgm:prSet presAssocID="{B8BC5233-6CBA-2D4A-AA23-0FF746AF95DA}" presName="spaceRect" presStyleCnt="0"/>
      <dgm:spPr/>
    </dgm:pt>
    <dgm:pt modelId="{6EB7FCC9-BF81-2849-9288-4E8699CBF378}" type="pres">
      <dgm:prSet presAssocID="{B8BC5233-6CBA-2D4A-AA23-0FF746AF95DA}" presName="parTx" presStyleLbl="revTx" presStyleIdx="1" presStyleCnt="4">
        <dgm:presLayoutVars>
          <dgm:chMax val="0"/>
          <dgm:chPref val="0"/>
        </dgm:presLayoutVars>
      </dgm:prSet>
      <dgm:spPr/>
      <dgm:t>
        <a:bodyPr/>
        <a:lstStyle/>
        <a:p>
          <a:endParaRPr lang="en-US"/>
        </a:p>
      </dgm:t>
    </dgm:pt>
    <dgm:pt modelId="{887B87B6-3211-B74B-A423-BD881C065C0B}" type="pres">
      <dgm:prSet presAssocID="{72584BFE-F9ED-564E-91F5-687FBBDE18FD}" presName="sibTrans" presStyleCnt="0"/>
      <dgm:spPr/>
    </dgm:pt>
    <dgm:pt modelId="{39785AF2-3BCF-4EFF-80E7-E3DCAF77724D}" type="pres">
      <dgm:prSet presAssocID="{40FC046B-D316-4292-B577-F6488199FB80}" presName="compNode" presStyleCnt="0"/>
      <dgm:spPr/>
    </dgm:pt>
    <dgm:pt modelId="{AAE27F22-A01D-4456-BC00-DE48E372A610}" type="pres">
      <dgm:prSet presAssocID="{40FC046B-D316-4292-B577-F6488199FB80}" presName="bgRect" presStyleLbl="bgShp" presStyleIdx="2" presStyleCnt="4"/>
      <dgm:spPr/>
    </dgm:pt>
    <dgm:pt modelId="{8D027E47-0AD5-447C-873E-D598E5FF0F86}" type="pres">
      <dgm:prSet presAssocID="{40FC046B-D316-4292-B577-F6488199FB80}" presName="iconRect" presStyleLbl="node1" presStyleIdx="2"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extLst>
        <a:ext uri="{E40237B7-FDA0-4F09-8148-C483321AD2D9}">
          <dgm14:cNvPr xmlns:dgm14="http://schemas.microsoft.com/office/drawing/2010/diagram" id="0" name="" descr="Quotes"/>
        </a:ext>
      </dgm:extLst>
    </dgm:pt>
    <dgm:pt modelId="{A4645061-25B8-4A06-B165-71B8D7B05B3E}" type="pres">
      <dgm:prSet presAssocID="{40FC046B-D316-4292-B577-F6488199FB80}" presName="spaceRect" presStyleCnt="0"/>
      <dgm:spPr/>
    </dgm:pt>
    <dgm:pt modelId="{682DE642-A756-4D72-AC8C-9B1D08FF074A}" type="pres">
      <dgm:prSet presAssocID="{40FC046B-D316-4292-B577-F6488199FB80}" presName="parTx" presStyleLbl="revTx" presStyleIdx="2" presStyleCnt="4">
        <dgm:presLayoutVars>
          <dgm:chMax val="0"/>
          <dgm:chPref val="0"/>
        </dgm:presLayoutVars>
      </dgm:prSet>
      <dgm:spPr/>
      <dgm:t>
        <a:bodyPr/>
        <a:lstStyle/>
        <a:p>
          <a:endParaRPr lang="en-US"/>
        </a:p>
      </dgm:t>
    </dgm:pt>
    <dgm:pt modelId="{C1CEA4EE-9BF3-4694-A7C0-B8318B0569A3}" type="pres">
      <dgm:prSet presAssocID="{56A0973F-A248-466E-8EEC-6EC374770B74}" presName="sibTrans" presStyleCnt="0"/>
      <dgm:spPr/>
    </dgm:pt>
    <dgm:pt modelId="{61070901-D0DE-4869-88A7-973C4CC58A24}" type="pres">
      <dgm:prSet presAssocID="{CA8866D9-6C0C-4A7F-BDAB-8943193A1B7E}" presName="compNode" presStyleCnt="0"/>
      <dgm:spPr/>
    </dgm:pt>
    <dgm:pt modelId="{8FD5C2B0-02D0-4EFF-8D61-B75ED54A2FF9}" type="pres">
      <dgm:prSet presAssocID="{CA8866D9-6C0C-4A7F-BDAB-8943193A1B7E}" presName="bgRect" presStyleLbl="bgShp" presStyleIdx="3" presStyleCnt="4"/>
      <dgm:spPr/>
    </dgm:pt>
    <dgm:pt modelId="{672DF335-F42C-46D2-82C8-3821F4184896}" type="pres">
      <dgm:prSet presAssocID="{CA8866D9-6C0C-4A7F-BDAB-8943193A1B7E}" presName="iconRect" presStyleLbl="node1" presStyleIdx="3"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extLst>
        <a:ext uri="{E40237B7-FDA0-4F09-8148-C483321AD2D9}">
          <dgm14:cNvPr xmlns:dgm14="http://schemas.microsoft.com/office/drawing/2010/diagram" id="0" name="" descr="Open Book"/>
        </a:ext>
      </dgm:extLst>
    </dgm:pt>
    <dgm:pt modelId="{D6B87DA1-74B6-4DF5-ABCF-F64BC8061DCC}" type="pres">
      <dgm:prSet presAssocID="{CA8866D9-6C0C-4A7F-BDAB-8943193A1B7E}" presName="spaceRect" presStyleCnt="0"/>
      <dgm:spPr/>
    </dgm:pt>
    <dgm:pt modelId="{3AE1789B-01E8-444F-B3CA-F591711F033C}" type="pres">
      <dgm:prSet presAssocID="{CA8866D9-6C0C-4A7F-BDAB-8943193A1B7E}" presName="parTx" presStyleLbl="revTx" presStyleIdx="3" presStyleCnt="4">
        <dgm:presLayoutVars>
          <dgm:chMax val="0"/>
          <dgm:chPref val="0"/>
        </dgm:presLayoutVars>
      </dgm:prSet>
      <dgm:spPr/>
      <dgm:t>
        <a:bodyPr/>
        <a:lstStyle/>
        <a:p>
          <a:endParaRPr lang="en-US"/>
        </a:p>
      </dgm:t>
    </dgm:pt>
  </dgm:ptLst>
  <dgm:cxnLst>
    <dgm:cxn modelId="{BDAEC1B3-1A7C-438A-93B5-D6384F4E895E}" type="presOf" srcId="{CA8866D9-6C0C-4A7F-BDAB-8943193A1B7E}" destId="{3AE1789B-01E8-444F-B3CA-F591711F033C}" srcOrd="0" destOrd="0" presId="urn:microsoft.com/office/officeart/2018/2/layout/IconVerticalSolidList"/>
    <dgm:cxn modelId="{299BAF44-6D1F-486D-ADBF-A117E9DC5231}" type="presOf" srcId="{2C557190-9C83-46C8-954B-C99F3A2E8EE8}" destId="{DF1DF5A6-E450-48EA-80A5-900E580B40D9}" srcOrd="0" destOrd="0" presId="urn:microsoft.com/office/officeart/2018/2/layout/IconVerticalSolidList"/>
    <dgm:cxn modelId="{6DF1F294-6CC7-994D-BDF3-A73A03D798AA}" type="presOf" srcId="{B8BC5233-6CBA-2D4A-AA23-0FF746AF95DA}" destId="{6EB7FCC9-BF81-2849-9288-4E8699CBF378}" srcOrd="0" destOrd="0" presId="urn:microsoft.com/office/officeart/2018/2/layout/IconVerticalSolidList"/>
    <dgm:cxn modelId="{D6F265EC-05CE-4374-812C-F8BB659C2798}" srcId="{2EA8DCB3-0824-4758-9D2F-856F1BC43C7E}" destId="{40FC046B-D316-4292-B577-F6488199FB80}" srcOrd="2" destOrd="0" parTransId="{23FF2804-886F-46EE-83F5-122498472729}" sibTransId="{56A0973F-A248-466E-8EEC-6EC374770B74}"/>
    <dgm:cxn modelId="{C05442C5-570F-4C4C-9176-B049F5E1D66D}" srcId="{2EA8DCB3-0824-4758-9D2F-856F1BC43C7E}" destId="{2C557190-9C83-46C8-954B-C99F3A2E8EE8}" srcOrd="0" destOrd="0" parTransId="{6BAFAA7B-4C96-42C1-9164-3F4190052091}" sibTransId="{335534A2-DCBF-4EEC-B880-FAE0758A0268}"/>
    <dgm:cxn modelId="{6B38F06A-7015-4F01-9923-FF4B674E8863}" type="presOf" srcId="{40FC046B-D316-4292-B577-F6488199FB80}" destId="{682DE642-A756-4D72-AC8C-9B1D08FF074A}" srcOrd="0" destOrd="0" presId="urn:microsoft.com/office/officeart/2018/2/layout/IconVerticalSolidList"/>
    <dgm:cxn modelId="{A047FFD0-7D86-46C2-959E-20B65B195AFD}" type="presOf" srcId="{2EA8DCB3-0824-4758-9D2F-856F1BC43C7E}" destId="{AB1FDEC8-EEDD-4403-90DD-7DAC79D308ED}" srcOrd="0" destOrd="0" presId="urn:microsoft.com/office/officeart/2018/2/layout/IconVerticalSolidList"/>
    <dgm:cxn modelId="{87C99081-CCFA-084D-993C-DA9F58842B89}" srcId="{2EA8DCB3-0824-4758-9D2F-856F1BC43C7E}" destId="{B8BC5233-6CBA-2D4A-AA23-0FF746AF95DA}" srcOrd="1" destOrd="0" parTransId="{776467F2-F7B7-C446-9BAE-B233719790B5}" sibTransId="{72584BFE-F9ED-564E-91F5-687FBBDE18FD}"/>
    <dgm:cxn modelId="{80B500D4-E7BC-4AD3-84C3-9D5F1CCA068F}" srcId="{2EA8DCB3-0824-4758-9D2F-856F1BC43C7E}" destId="{CA8866D9-6C0C-4A7F-BDAB-8943193A1B7E}" srcOrd="3" destOrd="0" parTransId="{CE8D7AA3-9036-4386-81EA-87AE5580C0D4}" sibTransId="{AF553A1A-F606-4EA5-B19F-DAC6E8BF7435}"/>
    <dgm:cxn modelId="{8933B85D-5CE3-47DE-8DAA-E2119D3FC24D}" type="presParOf" srcId="{AB1FDEC8-EEDD-4403-90DD-7DAC79D308ED}" destId="{AA8957D6-0CC4-4128-8CF9-1DA06EEA7E4A}" srcOrd="0" destOrd="0" presId="urn:microsoft.com/office/officeart/2018/2/layout/IconVerticalSolidList"/>
    <dgm:cxn modelId="{858D3B2B-CB76-4469-B971-3A7E7FC5D889}" type="presParOf" srcId="{AA8957D6-0CC4-4128-8CF9-1DA06EEA7E4A}" destId="{373896BC-7123-4DFF-ABDE-0FF9254695C4}" srcOrd="0" destOrd="0" presId="urn:microsoft.com/office/officeart/2018/2/layout/IconVerticalSolidList"/>
    <dgm:cxn modelId="{2A7AB1AA-0D38-4359-B0A1-798FB2692E60}" type="presParOf" srcId="{AA8957D6-0CC4-4128-8CF9-1DA06EEA7E4A}" destId="{E39FBDD9-2956-4C8D-9137-F126BD0E541E}" srcOrd="1" destOrd="0" presId="urn:microsoft.com/office/officeart/2018/2/layout/IconVerticalSolidList"/>
    <dgm:cxn modelId="{3819281F-3AD8-459C-ABC4-B087CD25C47D}" type="presParOf" srcId="{AA8957D6-0CC4-4128-8CF9-1DA06EEA7E4A}" destId="{22EA9421-E6F9-4C16-B8AF-17420352165E}" srcOrd="2" destOrd="0" presId="urn:microsoft.com/office/officeart/2018/2/layout/IconVerticalSolidList"/>
    <dgm:cxn modelId="{99776C81-324A-454B-AD70-AB66004413DB}" type="presParOf" srcId="{AA8957D6-0CC4-4128-8CF9-1DA06EEA7E4A}" destId="{DF1DF5A6-E450-48EA-80A5-900E580B40D9}" srcOrd="3" destOrd="0" presId="urn:microsoft.com/office/officeart/2018/2/layout/IconVerticalSolidList"/>
    <dgm:cxn modelId="{20B5F42B-CD4A-4353-9B95-1516239F601E}" type="presParOf" srcId="{AB1FDEC8-EEDD-4403-90DD-7DAC79D308ED}" destId="{84C01621-9A58-471A-B407-192EE286ECDC}" srcOrd="1" destOrd="0" presId="urn:microsoft.com/office/officeart/2018/2/layout/IconVerticalSolidList"/>
    <dgm:cxn modelId="{E5BEC605-0A36-C24E-91D9-3C5418616CBD}" type="presParOf" srcId="{AB1FDEC8-EEDD-4403-90DD-7DAC79D308ED}" destId="{60D2D894-2D26-E644-9887-C189FBF2C55B}" srcOrd="2" destOrd="0" presId="urn:microsoft.com/office/officeart/2018/2/layout/IconVerticalSolidList"/>
    <dgm:cxn modelId="{58EAF621-87C8-FC4E-865D-8AAC59EA8C66}" type="presParOf" srcId="{60D2D894-2D26-E644-9887-C189FBF2C55B}" destId="{E09626CA-A832-E049-9E5B-D00A49C57E22}" srcOrd="0" destOrd="0" presId="urn:microsoft.com/office/officeart/2018/2/layout/IconVerticalSolidList"/>
    <dgm:cxn modelId="{2DC78F92-1892-1D4B-9A69-FB26ED830D5D}" type="presParOf" srcId="{60D2D894-2D26-E644-9887-C189FBF2C55B}" destId="{D36D2E24-676A-A842-9039-599307CACA1F}" srcOrd="1" destOrd="0" presId="urn:microsoft.com/office/officeart/2018/2/layout/IconVerticalSolidList"/>
    <dgm:cxn modelId="{A4AE0672-4E6F-F143-8A2D-BD3F0D14242B}" type="presParOf" srcId="{60D2D894-2D26-E644-9887-C189FBF2C55B}" destId="{288CB486-505F-F14B-9C1C-D96514EAB57E}" srcOrd="2" destOrd="0" presId="urn:microsoft.com/office/officeart/2018/2/layout/IconVerticalSolidList"/>
    <dgm:cxn modelId="{2EC5257B-D307-0446-9CDE-1CFB6B60BC89}" type="presParOf" srcId="{60D2D894-2D26-E644-9887-C189FBF2C55B}" destId="{6EB7FCC9-BF81-2849-9288-4E8699CBF378}" srcOrd="3" destOrd="0" presId="urn:microsoft.com/office/officeart/2018/2/layout/IconVerticalSolidList"/>
    <dgm:cxn modelId="{99560EE9-4703-A649-BCFC-0777A37AF39D}" type="presParOf" srcId="{AB1FDEC8-EEDD-4403-90DD-7DAC79D308ED}" destId="{887B87B6-3211-B74B-A423-BD881C065C0B}" srcOrd="3" destOrd="0" presId="urn:microsoft.com/office/officeart/2018/2/layout/IconVerticalSolidList"/>
    <dgm:cxn modelId="{356C55F6-5323-4CF5-8BA2-D2BDAF327E5F}" type="presParOf" srcId="{AB1FDEC8-EEDD-4403-90DD-7DAC79D308ED}" destId="{39785AF2-3BCF-4EFF-80E7-E3DCAF77724D}" srcOrd="4" destOrd="0" presId="urn:microsoft.com/office/officeart/2018/2/layout/IconVerticalSolidList"/>
    <dgm:cxn modelId="{DB426CB8-8FC2-4305-8751-9F3EDF3982F8}" type="presParOf" srcId="{39785AF2-3BCF-4EFF-80E7-E3DCAF77724D}" destId="{AAE27F22-A01D-4456-BC00-DE48E372A610}" srcOrd="0" destOrd="0" presId="urn:microsoft.com/office/officeart/2018/2/layout/IconVerticalSolidList"/>
    <dgm:cxn modelId="{53A771A7-A372-4A0B-BD7C-6AF3BACFD86E}" type="presParOf" srcId="{39785AF2-3BCF-4EFF-80E7-E3DCAF77724D}" destId="{8D027E47-0AD5-447C-873E-D598E5FF0F86}" srcOrd="1" destOrd="0" presId="urn:microsoft.com/office/officeart/2018/2/layout/IconVerticalSolidList"/>
    <dgm:cxn modelId="{FBC04614-E528-4F60-B26E-2B270CDD3B78}" type="presParOf" srcId="{39785AF2-3BCF-4EFF-80E7-E3DCAF77724D}" destId="{A4645061-25B8-4A06-B165-71B8D7B05B3E}" srcOrd="2" destOrd="0" presId="urn:microsoft.com/office/officeart/2018/2/layout/IconVerticalSolidList"/>
    <dgm:cxn modelId="{4A402121-E3BE-4449-99F5-459BB602F1CF}" type="presParOf" srcId="{39785AF2-3BCF-4EFF-80E7-E3DCAF77724D}" destId="{682DE642-A756-4D72-AC8C-9B1D08FF074A}" srcOrd="3" destOrd="0" presId="urn:microsoft.com/office/officeart/2018/2/layout/IconVerticalSolidList"/>
    <dgm:cxn modelId="{9277E7D3-0C73-4EBF-A78C-EE13FAD7D0A7}" type="presParOf" srcId="{AB1FDEC8-EEDD-4403-90DD-7DAC79D308ED}" destId="{C1CEA4EE-9BF3-4694-A7C0-B8318B0569A3}" srcOrd="5" destOrd="0" presId="urn:microsoft.com/office/officeart/2018/2/layout/IconVerticalSolidList"/>
    <dgm:cxn modelId="{BC4782C8-E0C3-449A-A4FE-CD81AE3BDD9F}" type="presParOf" srcId="{AB1FDEC8-EEDD-4403-90DD-7DAC79D308ED}" destId="{61070901-D0DE-4869-88A7-973C4CC58A24}" srcOrd="6" destOrd="0" presId="urn:microsoft.com/office/officeart/2018/2/layout/IconVerticalSolidList"/>
    <dgm:cxn modelId="{319E7969-8AC6-4669-99A3-3AF8D7EB745E}" type="presParOf" srcId="{61070901-D0DE-4869-88A7-973C4CC58A24}" destId="{8FD5C2B0-02D0-4EFF-8D61-B75ED54A2FF9}" srcOrd="0" destOrd="0" presId="urn:microsoft.com/office/officeart/2018/2/layout/IconVerticalSolidList"/>
    <dgm:cxn modelId="{C49C0385-BFC5-485F-B395-DBD0F36FE25F}" type="presParOf" srcId="{61070901-D0DE-4869-88A7-973C4CC58A24}" destId="{672DF335-F42C-46D2-82C8-3821F4184896}" srcOrd="1" destOrd="0" presId="urn:microsoft.com/office/officeart/2018/2/layout/IconVerticalSolidList"/>
    <dgm:cxn modelId="{6294CA66-32B5-46E1-BB18-A3666A5081C5}" type="presParOf" srcId="{61070901-D0DE-4869-88A7-973C4CC58A24}" destId="{D6B87DA1-74B6-4DF5-ABCF-F64BC8061DCC}" srcOrd="2" destOrd="0" presId="urn:microsoft.com/office/officeart/2018/2/layout/IconVerticalSolidList"/>
    <dgm:cxn modelId="{053CBC5B-8658-4541-98BE-78BDF426AC92}" type="presParOf" srcId="{61070901-D0DE-4869-88A7-973C4CC58A24}" destId="{3AE1789B-01E8-444F-B3CA-F591711F033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3896BC-7123-4DFF-ABDE-0FF9254695C4}">
      <dsp:nvSpPr>
        <dsp:cNvPr id="0" name=""/>
        <dsp:cNvSpPr/>
      </dsp:nvSpPr>
      <dsp:spPr>
        <a:xfrm>
          <a:off x="0" y="3929"/>
          <a:ext cx="8368200" cy="86086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39FBDD9-2956-4C8D-9137-F126BD0E541E}">
      <dsp:nvSpPr>
        <dsp:cNvPr id="0" name=""/>
        <dsp:cNvSpPr/>
      </dsp:nvSpPr>
      <dsp:spPr>
        <a:xfrm>
          <a:off x="260412" y="197624"/>
          <a:ext cx="473939" cy="47347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F1DF5A6-E450-48EA-80A5-900E580B40D9}">
      <dsp:nvSpPr>
        <dsp:cNvPr id="0" name=""/>
        <dsp:cNvSpPr/>
      </dsp:nvSpPr>
      <dsp:spPr>
        <a:xfrm>
          <a:off x="994763" y="3929"/>
          <a:ext cx="7343306" cy="914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03" tIns="96803" rIns="96803" bIns="96803" numCol="1" spcCol="1270" anchor="ctr" anchorCtr="0">
          <a:noAutofit/>
        </a:bodyPr>
        <a:lstStyle/>
        <a:p>
          <a:pPr lvl="0" algn="l" defTabSz="711200">
            <a:lnSpc>
              <a:spcPct val="100000"/>
            </a:lnSpc>
            <a:spcBef>
              <a:spcPct val="0"/>
            </a:spcBef>
            <a:spcAft>
              <a:spcPct val="35000"/>
            </a:spcAft>
          </a:pPr>
          <a:r>
            <a:rPr lang="en-US" sz="1600" b="1" kern="1200" dirty="0">
              <a:solidFill>
                <a:schemeClr val="bg1">
                  <a:lumMod val="50000"/>
                </a:schemeClr>
              </a:solidFill>
              <a:latin typeface="SassoonPrimaryInfant" pitchFamily="2" charset="0"/>
            </a:rPr>
            <a:t>Prosody:</a:t>
          </a:r>
          <a:r>
            <a:rPr lang="en-US" sz="1600" kern="1200" dirty="0">
              <a:solidFill>
                <a:schemeClr val="bg1">
                  <a:lumMod val="50000"/>
                </a:schemeClr>
              </a:solidFill>
              <a:latin typeface="SassoonPrimaryInfant" pitchFamily="2" charset="0"/>
            </a:rPr>
            <a:t> </a:t>
          </a:r>
          <a:r>
            <a:rPr lang="en-GB" sz="1600" kern="1200" dirty="0">
              <a:solidFill>
                <a:schemeClr val="bg1">
                  <a:lumMod val="50000"/>
                </a:schemeClr>
              </a:solidFill>
              <a:latin typeface="SassoonPrimaryInfant" pitchFamily="2" charset="0"/>
            </a:rPr>
            <a:t>reading with expression – with the appropriate rhythm, tone, pitch, pauses, and stresses for the text.</a:t>
          </a:r>
          <a:endParaRPr lang="en-US" sz="1600" kern="1200" dirty="0">
            <a:solidFill>
              <a:schemeClr val="bg1">
                <a:lumMod val="50000"/>
              </a:schemeClr>
            </a:solidFill>
            <a:latin typeface="SassoonPrimaryInfant" pitchFamily="2" charset="0"/>
          </a:endParaRPr>
        </a:p>
      </dsp:txBody>
      <dsp:txXfrm>
        <a:off x="994763" y="3929"/>
        <a:ext cx="7343306" cy="914670"/>
      </dsp:txXfrm>
    </dsp:sp>
    <dsp:sp modelId="{E09626CA-A832-E049-9E5B-D00A49C57E22}">
      <dsp:nvSpPr>
        <dsp:cNvPr id="0" name=""/>
        <dsp:cNvSpPr/>
      </dsp:nvSpPr>
      <dsp:spPr>
        <a:xfrm>
          <a:off x="0" y="1147267"/>
          <a:ext cx="8368200" cy="86086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36D2E24-676A-A842-9039-599307CACA1F}">
      <dsp:nvSpPr>
        <dsp:cNvPr id="0" name=""/>
        <dsp:cNvSpPr/>
      </dsp:nvSpPr>
      <dsp:spPr>
        <a:xfrm>
          <a:off x="260412" y="1340962"/>
          <a:ext cx="473939" cy="473476"/>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B7FCC9-BF81-2849-9288-4E8699CBF378}">
      <dsp:nvSpPr>
        <dsp:cNvPr id="0" name=""/>
        <dsp:cNvSpPr/>
      </dsp:nvSpPr>
      <dsp:spPr>
        <a:xfrm>
          <a:off x="994763" y="1147267"/>
          <a:ext cx="7343306" cy="914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03" tIns="96803" rIns="96803" bIns="96803" numCol="1" spcCol="1270" anchor="ctr" anchorCtr="0">
          <a:noAutofit/>
        </a:bodyPr>
        <a:lstStyle/>
        <a:p>
          <a:pPr lvl="0" algn="l" defTabSz="977900">
            <a:lnSpc>
              <a:spcPct val="100000"/>
            </a:lnSpc>
            <a:spcBef>
              <a:spcPct val="0"/>
            </a:spcBef>
            <a:spcAft>
              <a:spcPct val="35000"/>
            </a:spcAft>
          </a:pPr>
          <a:endParaRPr lang="en-GB" sz="2200" kern="1200"/>
        </a:p>
      </dsp:txBody>
      <dsp:txXfrm>
        <a:off x="994763" y="1147267"/>
        <a:ext cx="7343306" cy="914670"/>
      </dsp:txXfrm>
    </dsp:sp>
    <dsp:sp modelId="{AAE27F22-A01D-4456-BC00-DE48E372A610}">
      <dsp:nvSpPr>
        <dsp:cNvPr id="0" name=""/>
        <dsp:cNvSpPr/>
      </dsp:nvSpPr>
      <dsp:spPr>
        <a:xfrm>
          <a:off x="0" y="2290605"/>
          <a:ext cx="8368200" cy="86086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027E47-0AD5-447C-873E-D598E5FF0F86}">
      <dsp:nvSpPr>
        <dsp:cNvPr id="0" name=""/>
        <dsp:cNvSpPr/>
      </dsp:nvSpPr>
      <dsp:spPr>
        <a:xfrm>
          <a:off x="260412" y="2484300"/>
          <a:ext cx="473939" cy="47347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82DE642-A756-4D72-AC8C-9B1D08FF074A}">
      <dsp:nvSpPr>
        <dsp:cNvPr id="0" name=""/>
        <dsp:cNvSpPr/>
      </dsp:nvSpPr>
      <dsp:spPr>
        <a:xfrm>
          <a:off x="994763" y="2290605"/>
          <a:ext cx="7343306" cy="914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03" tIns="96803" rIns="96803" bIns="96803" numCol="1" spcCol="1270" anchor="ctr" anchorCtr="0">
          <a:noAutofit/>
        </a:bodyPr>
        <a:lstStyle/>
        <a:p>
          <a:pPr lvl="0" algn="l" defTabSz="666750">
            <a:lnSpc>
              <a:spcPct val="100000"/>
            </a:lnSpc>
            <a:spcBef>
              <a:spcPct val="0"/>
            </a:spcBef>
            <a:spcAft>
              <a:spcPct val="35000"/>
            </a:spcAft>
          </a:pPr>
          <a:r>
            <a:rPr lang="en-US" sz="1500" b="1" kern="1200" dirty="0">
              <a:solidFill>
                <a:schemeClr val="bg1">
                  <a:lumMod val="50000"/>
                </a:schemeClr>
              </a:solidFill>
              <a:latin typeface="SassoonPrimaryInfant" pitchFamily="2" charset="0"/>
            </a:rPr>
            <a:t>Inference: </a:t>
          </a:r>
          <a:r>
            <a:rPr lang="en-GB" sz="1600" kern="1200" dirty="0">
              <a:solidFill>
                <a:schemeClr val="bg1">
                  <a:lumMod val="50000"/>
                </a:schemeClr>
              </a:solidFill>
              <a:latin typeface="SassoonPrimaryInfant" pitchFamily="2" charset="0"/>
            </a:rPr>
            <a:t>Writers often tell you more than they say directly. They give you hints or clues that help you "read between the lines." Using these clues to give you a deeper understanding of your reading is called inferring.</a:t>
          </a:r>
          <a:endParaRPr lang="en-US" sz="1600" kern="1200" dirty="0">
            <a:solidFill>
              <a:schemeClr val="bg1">
                <a:lumMod val="50000"/>
              </a:schemeClr>
            </a:solidFill>
            <a:latin typeface="SassoonPrimaryInfant" pitchFamily="2" charset="0"/>
          </a:endParaRPr>
        </a:p>
      </dsp:txBody>
      <dsp:txXfrm>
        <a:off x="994763" y="2290605"/>
        <a:ext cx="7343306" cy="914670"/>
      </dsp:txXfrm>
    </dsp:sp>
    <dsp:sp modelId="{8FD5C2B0-02D0-4EFF-8D61-B75ED54A2FF9}">
      <dsp:nvSpPr>
        <dsp:cNvPr id="0" name=""/>
        <dsp:cNvSpPr/>
      </dsp:nvSpPr>
      <dsp:spPr>
        <a:xfrm>
          <a:off x="0" y="3433943"/>
          <a:ext cx="8368200" cy="86086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72DF335-F42C-46D2-82C8-3821F4184896}">
      <dsp:nvSpPr>
        <dsp:cNvPr id="0" name=""/>
        <dsp:cNvSpPr/>
      </dsp:nvSpPr>
      <dsp:spPr>
        <a:xfrm>
          <a:off x="260412" y="3627638"/>
          <a:ext cx="473939" cy="47347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AE1789B-01E8-444F-B3CA-F591711F033C}">
      <dsp:nvSpPr>
        <dsp:cNvPr id="0" name=""/>
        <dsp:cNvSpPr/>
      </dsp:nvSpPr>
      <dsp:spPr>
        <a:xfrm>
          <a:off x="994763" y="3433943"/>
          <a:ext cx="7343306" cy="914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03" tIns="96803" rIns="96803" bIns="96803" numCol="1" spcCol="1270" anchor="ctr" anchorCtr="0">
          <a:noAutofit/>
        </a:bodyPr>
        <a:lstStyle/>
        <a:p>
          <a:pPr lvl="0" algn="l" defTabSz="711200">
            <a:lnSpc>
              <a:spcPct val="100000"/>
            </a:lnSpc>
            <a:spcBef>
              <a:spcPct val="0"/>
            </a:spcBef>
            <a:spcAft>
              <a:spcPct val="35000"/>
            </a:spcAft>
          </a:pPr>
          <a:r>
            <a:rPr lang="en-US" sz="1600" b="1" kern="1200" dirty="0">
              <a:solidFill>
                <a:schemeClr val="bg1">
                  <a:lumMod val="50000"/>
                </a:schemeClr>
              </a:solidFill>
              <a:latin typeface="SassoonPrimaryInfant" pitchFamily="2" charset="0"/>
            </a:rPr>
            <a:t>Fluency:</a:t>
          </a:r>
          <a:r>
            <a:rPr lang="en-US" sz="1600" kern="1200" dirty="0">
              <a:solidFill>
                <a:schemeClr val="bg1">
                  <a:lumMod val="50000"/>
                </a:schemeClr>
              </a:solidFill>
              <a:latin typeface="SassoonPrimaryInfant" pitchFamily="2" charset="0"/>
            </a:rPr>
            <a:t> </a:t>
          </a:r>
          <a:r>
            <a:rPr lang="en-GB" sz="1600" kern="1200" dirty="0">
              <a:solidFill>
                <a:schemeClr val="bg1">
                  <a:lumMod val="50000"/>
                </a:schemeClr>
              </a:solidFill>
              <a:latin typeface="SassoonPrimaryInfant" pitchFamily="2" charset="0"/>
            </a:rPr>
            <a:t>Fluency is the ability to read a text accurately, quickly and with expression. Reading fluency is important because it provides a bridge between word recognition and comprehension.</a:t>
          </a:r>
          <a:endParaRPr lang="en-US" sz="1600" kern="1200" dirty="0">
            <a:solidFill>
              <a:schemeClr val="bg1">
                <a:lumMod val="50000"/>
              </a:schemeClr>
            </a:solidFill>
            <a:latin typeface="SassoonPrimaryInfant" pitchFamily="2" charset="0"/>
          </a:endParaRPr>
        </a:p>
      </dsp:txBody>
      <dsp:txXfrm>
        <a:off x="994763" y="3433943"/>
        <a:ext cx="7343306" cy="91467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7088" cy="497047"/>
          </a:xfrm>
          <a:prstGeom prst="rect">
            <a:avLst/>
          </a:prstGeom>
        </p:spPr>
        <p:txBody>
          <a:bodyPr vert="horz" lIns="91458" tIns="45729" rIns="91458" bIns="45729" rtlCol="0"/>
          <a:lstStyle>
            <a:lvl1pPr algn="l">
              <a:defRPr sz="1200"/>
            </a:lvl1pPr>
          </a:lstStyle>
          <a:p>
            <a:endParaRPr lang="en-GB"/>
          </a:p>
        </p:txBody>
      </p:sp>
      <p:sp>
        <p:nvSpPr>
          <p:cNvPr id="3" name="Date Placeholder 2"/>
          <p:cNvSpPr>
            <a:spLocks noGrp="1"/>
          </p:cNvSpPr>
          <p:nvPr>
            <p:ph type="dt" sz="quarter" idx="1"/>
          </p:nvPr>
        </p:nvSpPr>
        <p:spPr>
          <a:xfrm>
            <a:off x="3850587" y="0"/>
            <a:ext cx="2947088" cy="497047"/>
          </a:xfrm>
          <a:prstGeom prst="rect">
            <a:avLst/>
          </a:prstGeom>
        </p:spPr>
        <p:txBody>
          <a:bodyPr vert="horz" lIns="91458" tIns="45729" rIns="91458" bIns="45729" rtlCol="0"/>
          <a:lstStyle>
            <a:lvl1pPr algn="r">
              <a:defRPr sz="1200"/>
            </a:lvl1pPr>
          </a:lstStyle>
          <a:p>
            <a:fld id="{1A3F5395-2E57-4667-8FFC-FE7E19F46F50}" type="datetimeFigureOut">
              <a:rPr lang="en-GB" smtClean="0"/>
              <a:t>31/01/2025</a:t>
            </a:fld>
            <a:endParaRPr lang="en-GB"/>
          </a:p>
        </p:txBody>
      </p:sp>
      <p:sp>
        <p:nvSpPr>
          <p:cNvPr id="4" name="Footer Placeholder 3"/>
          <p:cNvSpPr>
            <a:spLocks noGrp="1"/>
          </p:cNvSpPr>
          <p:nvPr>
            <p:ph type="ftr" sz="quarter" idx="2"/>
          </p:nvPr>
        </p:nvSpPr>
        <p:spPr>
          <a:xfrm>
            <a:off x="0" y="9432766"/>
            <a:ext cx="2947088" cy="497047"/>
          </a:xfrm>
          <a:prstGeom prst="rect">
            <a:avLst/>
          </a:prstGeom>
        </p:spPr>
        <p:txBody>
          <a:bodyPr vert="horz" lIns="91458" tIns="45729" rIns="91458" bIns="45729" rtlCol="0" anchor="b"/>
          <a:lstStyle>
            <a:lvl1pPr algn="l">
              <a:defRPr sz="1200"/>
            </a:lvl1pPr>
          </a:lstStyle>
          <a:p>
            <a:endParaRPr lang="en-GB"/>
          </a:p>
        </p:txBody>
      </p:sp>
      <p:sp>
        <p:nvSpPr>
          <p:cNvPr id="5" name="Slide Number Placeholder 4"/>
          <p:cNvSpPr>
            <a:spLocks noGrp="1"/>
          </p:cNvSpPr>
          <p:nvPr>
            <p:ph type="sldNum" sz="quarter" idx="3"/>
          </p:nvPr>
        </p:nvSpPr>
        <p:spPr>
          <a:xfrm>
            <a:off x="3850587" y="9432766"/>
            <a:ext cx="2947088" cy="497047"/>
          </a:xfrm>
          <a:prstGeom prst="rect">
            <a:avLst/>
          </a:prstGeom>
        </p:spPr>
        <p:txBody>
          <a:bodyPr vert="horz" lIns="91458" tIns="45729" rIns="91458" bIns="45729" rtlCol="0" anchor="b"/>
          <a:lstStyle>
            <a:lvl1pPr algn="r">
              <a:defRPr sz="1200"/>
            </a:lvl1pPr>
          </a:lstStyle>
          <a:p>
            <a:fld id="{CBE1AA7C-9085-421F-8CAC-4D819BD7B4A6}" type="slidenum">
              <a:rPr lang="en-GB" smtClean="0"/>
              <a:t>‹#›</a:t>
            </a:fld>
            <a:endParaRPr lang="en-GB"/>
          </a:p>
        </p:txBody>
      </p:sp>
    </p:spTree>
    <p:extLst>
      <p:ext uri="{BB962C8B-B14F-4D97-AF65-F5344CB8AC3E}">
        <p14:creationId xmlns:p14="http://schemas.microsoft.com/office/powerpoint/2010/main" val="148282081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47088" cy="497047"/>
          </a:xfrm>
          <a:prstGeom prst="rect">
            <a:avLst/>
          </a:prstGeom>
          <a:noFill/>
          <a:ln>
            <a:noFill/>
          </a:ln>
        </p:spPr>
        <p:txBody>
          <a:bodyPr spcFirstLastPara="1" wrap="square" lIns="91443" tIns="45709" rIns="91443" bIns="45709"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50587" y="0"/>
            <a:ext cx="2947088" cy="497047"/>
          </a:xfrm>
          <a:prstGeom prst="rect">
            <a:avLst/>
          </a:prstGeom>
          <a:noFill/>
          <a:ln>
            <a:noFill/>
          </a:ln>
        </p:spPr>
        <p:txBody>
          <a:bodyPr spcFirstLastPara="1" wrap="square" lIns="91443" tIns="45709" rIns="91443" bIns="45709"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917575" y="744538"/>
            <a:ext cx="4964113" cy="3724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9609" y="4716383"/>
            <a:ext cx="5440046" cy="4468654"/>
          </a:xfrm>
          <a:prstGeom prst="rect">
            <a:avLst/>
          </a:prstGeom>
          <a:noFill/>
          <a:ln>
            <a:noFill/>
          </a:ln>
        </p:spPr>
        <p:txBody>
          <a:bodyPr spcFirstLastPara="1" wrap="square" lIns="91443" tIns="45709" rIns="91443" bIns="45709"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431179"/>
            <a:ext cx="2947088" cy="497046"/>
          </a:xfrm>
          <a:prstGeom prst="rect">
            <a:avLst/>
          </a:prstGeom>
          <a:noFill/>
          <a:ln>
            <a:noFill/>
          </a:ln>
        </p:spPr>
        <p:txBody>
          <a:bodyPr spcFirstLastPara="1" wrap="square" lIns="91443" tIns="45709" rIns="91443" bIns="45709"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50587" y="9431179"/>
            <a:ext cx="2947088" cy="497046"/>
          </a:xfrm>
          <a:prstGeom prst="rect">
            <a:avLst/>
          </a:prstGeom>
          <a:noFill/>
          <a:ln>
            <a:noFill/>
          </a:ln>
        </p:spPr>
        <p:txBody>
          <a:bodyPr spcFirstLastPara="1" wrap="square" lIns="91443" tIns="45709" rIns="91443" bIns="45709" anchor="b" anchorCtr="0">
            <a:noAutofit/>
          </a:bodyPr>
          <a:lstStyle/>
          <a:p>
            <a:pPr algn="r"/>
            <a:fld id="{00000000-1234-1234-1234-123412341234}" type="slidenum">
              <a:rPr lang="en-GB" sz="1200" smtClean="0">
                <a:solidFill>
                  <a:schemeClr val="dk1"/>
                </a:solidFill>
                <a:latin typeface="Calibri"/>
                <a:ea typeface="Calibri"/>
                <a:cs typeface="Calibri"/>
                <a:sym typeface="Calibri"/>
              </a:rPr>
              <a:pPr algn="r"/>
              <a:t>‹#›</a:t>
            </a:fld>
            <a:endParaRPr lang="en-GB" sz="120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p1:notes"/>
          <p:cNvSpPr txBox="1">
            <a:spLocks noGrp="1"/>
          </p:cNvSpPr>
          <p:nvPr>
            <p:ph type="body" idx="1"/>
          </p:nvPr>
        </p:nvSpPr>
        <p:spPr>
          <a:xfrm>
            <a:off x="679609" y="4716383"/>
            <a:ext cx="5440046" cy="4468654"/>
          </a:xfrm>
          <a:prstGeom prst="rect">
            <a:avLst/>
          </a:prstGeom>
        </p:spPr>
        <p:txBody>
          <a:bodyPr spcFirstLastPara="1" wrap="square" lIns="91443" tIns="45709" rIns="91443" bIns="45709" anchor="t" anchorCtr="0">
            <a:noAutofit/>
          </a:bodyPr>
          <a:lstStyle/>
          <a:p>
            <a:pPr marL="0" indent="0"/>
            <a:endParaRPr/>
          </a:p>
        </p:txBody>
      </p:sp>
      <p:sp>
        <p:nvSpPr>
          <p:cNvPr id="71" name="Google Shape;71;p1:notes"/>
          <p:cNvSpPr>
            <a:spLocks noGrp="1" noRot="1" noChangeAspect="1"/>
          </p:cNvSpPr>
          <p:nvPr>
            <p:ph type="sldImg" idx="2"/>
          </p:nvPr>
        </p:nvSpPr>
        <p:spPr>
          <a:xfrm>
            <a:off x="917575" y="744538"/>
            <a:ext cx="4964113" cy="37242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p2:notes"/>
          <p:cNvSpPr txBox="1">
            <a:spLocks noGrp="1"/>
          </p:cNvSpPr>
          <p:nvPr>
            <p:ph type="body" idx="1"/>
          </p:nvPr>
        </p:nvSpPr>
        <p:spPr>
          <a:xfrm>
            <a:off x="679609" y="4716383"/>
            <a:ext cx="5440046" cy="4468654"/>
          </a:xfrm>
          <a:prstGeom prst="rect">
            <a:avLst/>
          </a:prstGeom>
        </p:spPr>
        <p:txBody>
          <a:bodyPr spcFirstLastPara="1" wrap="square" lIns="91443" tIns="45709" rIns="91443" bIns="45709" anchor="t" anchorCtr="0">
            <a:noAutofit/>
          </a:bodyPr>
          <a:lstStyle/>
          <a:p>
            <a:pPr marL="0" indent="0"/>
            <a:endParaRPr/>
          </a:p>
        </p:txBody>
      </p:sp>
      <p:sp>
        <p:nvSpPr>
          <p:cNvPr id="78" name="Google Shape;78;p2:notes"/>
          <p:cNvSpPr>
            <a:spLocks noGrp="1" noRot="1" noChangeAspect="1"/>
          </p:cNvSpPr>
          <p:nvPr>
            <p:ph type="sldImg" idx="2"/>
          </p:nvPr>
        </p:nvSpPr>
        <p:spPr>
          <a:xfrm>
            <a:off x="917575" y="744538"/>
            <a:ext cx="4964113" cy="37242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p6:notes"/>
          <p:cNvSpPr txBox="1">
            <a:spLocks noGrp="1"/>
          </p:cNvSpPr>
          <p:nvPr>
            <p:ph type="body" idx="1"/>
          </p:nvPr>
        </p:nvSpPr>
        <p:spPr>
          <a:xfrm>
            <a:off x="679609" y="4716383"/>
            <a:ext cx="5440046" cy="4468654"/>
          </a:xfrm>
          <a:prstGeom prst="rect">
            <a:avLst/>
          </a:prstGeom>
        </p:spPr>
        <p:txBody>
          <a:bodyPr spcFirstLastPara="1" wrap="square" lIns="91443" tIns="45709" rIns="91443" bIns="45709" anchor="t" anchorCtr="0">
            <a:noAutofit/>
          </a:bodyPr>
          <a:lstStyle/>
          <a:p>
            <a:pPr marL="0" indent="0"/>
            <a:endParaRPr/>
          </a:p>
        </p:txBody>
      </p:sp>
      <p:sp>
        <p:nvSpPr>
          <p:cNvPr id="85" name="Google Shape;85;p6:notes"/>
          <p:cNvSpPr>
            <a:spLocks noGrp="1" noRot="1" noChangeAspect="1"/>
          </p:cNvSpPr>
          <p:nvPr>
            <p:ph type="sldImg" idx="2"/>
          </p:nvPr>
        </p:nvSpPr>
        <p:spPr>
          <a:xfrm>
            <a:off x="917575" y="744538"/>
            <a:ext cx="4964113" cy="37242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9:notes"/>
          <p:cNvSpPr txBox="1">
            <a:spLocks noGrp="1"/>
          </p:cNvSpPr>
          <p:nvPr>
            <p:ph type="body" idx="1"/>
          </p:nvPr>
        </p:nvSpPr>
        <p:spPr>
          <a:xfrm>
            <a:off x="679609" y="4716383"/>
            <a:ext cx="5440046" cy="4468654"/>
          </a:xfrm>
          <a:prstGeom prst="rect">
            <a:avLst/>
          </a:prstGeom>
        </p:spPr>
        <p:txBody>
          <a:bodyPr spcFirstLastPara="1" wrap="square" lIns="91443" tIns="45709" rIns="91443" bIns="45709" anchor="t" anchorCtr="0">
            <a:noAutofit/>
          </a:bodyPr>
          <a:lstStyle/>
          <a:p>
            <a:pPr marL="0" indent="0"/>
            <a:endParaRPr/>
          </a:p>
        </p:txBody>
      </p:sp>
      <p:sp>
        <p:nvSpPr>
          <p:cNvPr id="90" name="Google Shape;90;p9:notes"/>
          <p:cNvSpPr>
            <a:spLocks noGrp="1" noRot="1" noChangeAspect="1"/>
          </p:cNvSpPr>
          <p:nvPr>
            <p:ph type="sldImg" idx="2"/>
          </p:nvPr>
        </p:nvSpPr>
        <p:spPr>
          <a:xfrm>
            <a:off x="917575" y="744538"/>
            <a:ext cx="4964113" cy="37242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10:notes"/>
          <p:cNvSpPr txBox="1">
            <a:spLocks noGrp="1"/>
          </p:cNvSpPr>
          <p:nvPr>
            <p:ph type="body" idx="1"/>
          </p:nvPr>
        </p:nvSpPr>
        <p:spPr>
          <a:xfrm>
            <a:off x="679609" y="4716383"/>
            <a:ext cx="5440046" cy="4468654"/>
          </a:xfrm>
          <a:prstGeom prst="rect">
            <a:avLst/>
          </a:prstGeom>
        </p:spPr>
        <p:txBody>
          <a:bodyPr spcFirstLastPara="1" wrap="square" lIns="91443" tIns="45709" rIns="91443" bIns="45709" anchor="t" anchorCtr="0">
            <a:noAutofit/>
          </a:bodyPr>
          <a:lstStyle/>
          <a:p>
            <a:pPr marL="0" indent="0"/>
            <a:endParaRPr/>
          </a:p>
        </p:txBody>
      </p:sp>
      <p:sp>
        <p:nvSpPr>
          <p:cNvPr id="99" name="Google Shape;99;p10:notes"/>
          <p:cNvSpPr>
            <a:spLocks noGrp="1" noRot="1" noChangeAspect="1"/>
          </p:cNvSpPr>
          <p:nvPr>
            <p:ph type="sldImg" idx="2"/>
          </p:nvPr>
        </p:nvSpPr>
        <p:spPr>
          <a:xfrm>
            <a:off x="917575" y="744538"/>
            <a:ext cx="4964113" cy="37242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221cdc487b6_0_14:notes"/>
          <p:cNvSpPr>
            <a:spLocks noGrp="1" noRot="1" noChangeAspect="1"/>
          </p:cNvSpPr>
          <p:nvPr>
            <p:ph type="sldImg" idx="2"/>
          </p:nvPr>
        </p:nvSpPr>
        <p:spPr>
          <a:xfrm>
            <a:off x="917575" y="744538"/>
            <a:ext cx="4964113" cy="372427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221cdc487b6_0_14:notes"/>
          <p:cNvSpPr txBox="1">
            <a:spLocks noGrp="1"/>
          </p:cNvSpPr>
          <p:nvPr>
            <p:ph type="body" idx="1"/>
          </p:nvPr>
        </p:nvSpPr>
        <p:spPr>
          <a:xfrm>
            <a:off x="679608" y="4716383"/>
            <a:ext cx="5439971" cy="4468729"/>
          </a:xfrm>
          <a:prstGeom prst="rect">
            <a:avLst/>
          </a:prstGeom>
        </p:spPr>
        <p:txBody>
          <a:bodyPr spcFirstLastPara="1" wrap="square" lIns="91443" tIns="45709" rIns="91443" bIns="45709" anchor="t" anchorCtr="0">
            <a:noAutofit/>
          </a:bodyPr>
          <a:lstStyle/>
          <a:p>
            <a:pPr marL="0" indent="0"/>
            <a:endParaRPr/>
          </a:p>
        </p:txBody>
      </p:sp>
      <p:sp>
        <p:nvSpPr>
          <p:cNvPr id="125" name="Google Shape;125;g221cdc487b6_0_14:notes"/>
          <p:cNvSpPr txBox="1">
            <a:spLocks noGrp="1"/>
          </p:cNvSpPr>
          <p:nvPr>
            <p:ph type="sldNum" idx="12"/>
          </p:nvPr>
        </p:nvSpPr>
        <p:spPr>
          <a:xfrm>
            <a:off x="3850587" y="9431179"/>
            <a:ext cx="2946988" cy="496959"/>
          </a:xfrm>
          <a:prstGeom prst="rect">
            <a:avLst/>
          </a:prstGeom>
        </p:spPr>
        <p:txBody>
          <a:bodyPr spcFirstLastPara="1" wrap="square" lIns="91443" tIns="45709" rIns="91443" bIns="45709" anchor="b" anchorCtr="0">
            <a:noAutofit/>
          </a:bodyPr>
          <a:lstStyle/>
          <a:p>
            <a:pPr algn="r"/>
            <a:fld id="{00000000-1234-1234-1234-123412341234}" type="slidenum">
              <a:rPr lang="en-GB"/>
              <a:pPr algn="r"/>
              <a:t>18</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26:notes"/>
          <p:cNvSpPr txBox="1">
            <a:spLocks noGrp="1"/>
          </p:cNvSpPr>
          <p:nvPr>
            <p:ph type="body" idx="1"/>
          </p:nvPr>
        </p:nvSpPr>
        <p:spPr>
          <a:xfrm>
            <a:off x="679609" y="4716383"/>
            <a:ext cx="5440046" cy="4468654"/>
          </a:xfrm>
          <a:prstGeom prst="rect">
            <a:avLst/>
          </a:prstGeom>
        </p:spPr>
        <p:txBody>
          <a:bodyPr spcFirstLastPara="1" wrap="square" lIns="91443" tIns="45709" rIns="91443" bIns="45709" anchor="t" anchorCtr="0">
            <a:noAutofit/>
          </a:bodyPr>
          <a:lstStyle/>
          <a:p>
            <a:pPr marL="0" indent="0"/>
            <a:endParaRPr/>
          </a:p>
        </p:txBody>
      </p:sp>
      <p:sp>
        <p:nvSpPr>
          <p:cNvPr id="204" name="Google Shape;204;p26:notes"/>
          <p:cNvSpPr>
            <a:spLocks noGrp="1" noRot="1" noChangeAspect="1"/>
          </p:cNvSpPr>
          <p:nvPr>
            <p:ph type="sldImg" idx="2"/>
          </p:nvPr>
        </p:nvSpPr>
        <p:spPr>
          <a:xfrm>
            <a:off x="917575" y="744538"/>
            <a:ext cx="4964113" cy="37242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
        <p:cNvGrpSpPr/>
        <p:nvPr/>
      </p:nvGrpSpPr>
      <p:grpSpPr>
        <a:xfrm>
          <a:off x="0" y="0"/>
          <a:ext cx="0" cy="0"/>
          <a:chOff x="0" y="0"/>
          <a:chExt cx="0" cy="0"/>
        </a:xfrm>
      </p:grpSpPr>
      <p:sp>
        <p:nvSpPr>
          <p:cNvPr id="14" name="Google Shape;14;g221cdc487b6_0_132"/>
          <p:cNvSpPr/>
          <p:nvPr/>
        </p:nvSpPr>
        <p:spPr>
          <a:xfrm>
            <a:off x="1524800" y="896808"/>
            <a:ext cx="1081625" cy="1499896"/>
          </a:xfrm>
          <a:custGeom>
            <a:avLst/>
            <a:gdLst/>
            <a:ahLst/>
            <a:cxnLst/>
            <a:rect l="l" t="t" r="r" b="b"/>
            <a:pathLst>
              <a:path w="43265" h="44998" extrusionOk="0">
                <a:moveTo>
                  <a:pt x="0" y="44998"/>
                </a:moveTo>
                <a:lnTo>
                  <a:pt x="0" y="0"/>
                </a:lnTo>
                <a:lnTo>
                  <a:pt x="43265" y="0"/>
                </a:lnTo>
              </a:path>
            </a:pathLst>
          </a:custGeom>
          <a:noFill/>
          <a:ln w="28575" cap="flat" cmpd="sng">
            <a:solidFill>
              <a:schemeClr val="accent5"/>
            </a:solidFill>
            <a:prstDash val="solid"/>
            <a:miter lim="8000"/>
            <a:headEnd type="none" w="sm" len="sm"/>
            <a:tailEnd type="none" w="sm" len="sm"/>
          </a:ln>
        </p:spPr>
      </p:sp>
      <p:sp>
        <p:nvSpPr>
          <p:cNvPr id="15" name="Google Shape;15;g221cdc487b6_0_132"/>
          <p:cNvSpPr/>
          <p:nvPr/>
        </p:nvSpPr>
        <p:spPr>
          <a:xfrm rot="10800000">
            <a:off x="6537563" y="4457271"/>
            <a:ext cx="1081625" cy="1499896"/>
          </a:xfrm>
          <a:custGeom>
            <a:avLst/>
            <a:gdLst/>
            <a:ahLst/>
            <a:cxnLst/>
            <a:rect l="l" t="t" r="r" b="b"/>
            <a:pathLst>
              <a:path w="43265" h="44998" extrusionOk="0">
                <a:moveTo>
                  <a:pt x="0" y="44998"/>
                </a:moveTo>
                <a:lnTo>
                  <a:pt x="0" y="0"/>
                </a:lnTo>
                <a:lnTo>
                  <a:pt x="43265" y="0"/>
                </a:lnTo>
              </a:path>
            </a:pathLst>
          </a:custGeom>
          <a:noFill/>
          <a:ln w="28575" cap="flat" cmpd="sng">
            <a:solidFill>
              <a:schemeClr val="accent5"/>
            </a:solidFill>
            <a:prstDash val="solid"/>
            <a:miter lim="8000"/>
            <a:headEnd type="none" w="sm" len="sm"/>
            <a:tailEnd type="none" w="sm" len="sm"/>
          </a:ln>
        </p:spPr>
      </p:sp>
      <p:cxnSp>
        <p:nvCxnSpPr>
          <p:cNvPr id="16" name="Google Shape;16;g221cdc487b6_0_132"/>
          <p:cNvCxnSpPr/>
          <p:nvPr/>
        </p:nvCxnSpPr>
        <p:spPr>
          <a:xfrm>
            <a:off x="4359602" y="3756618"/>
            <a:ext cx="424800" cy="0"/>
          </a:xfrm>
          <a:prstGeom prst="straightConnector1">
            <a:avLst/>
          </a:prstGeom>
          <a:noFill/>
          <a:ln w="38100" cap="flat" cmpd="sng">
            <a:solidFill>
              <a:schemeClr val="accent4"/>
            </a:solidFill>
            <a:prstDash val="solid"/>
            <a:round/>
            <a:headEnd type="none" w="sm" len="sm"/>
            <a:tailEnd type="none" w="sm" len="sm"/>
          </a:ln>
        </p:spPr>
      </p:cxnSp>
      <p:sp>
        <p:nvSpPr>
          <p:cNvPr id="17" name="Google Shape;17;g221cdc487b6_0_132"/>
          <p:cNvSpPr txBox="1">
            <a:spLocks noGrp="1"/>
          </p:cNvSpPr>
          <p:nvPr>
            <p:ph type="ctrTitle"/>
          </p:nvPr>
        </p:nvSpPr>
        <p:spPr>
          <a:xfrm>
            <a:off x="1680302" y="1585234"/>
            <a:ext cx="5783400" cy="1943100"/>
          </a:xfrm>
          <a:prstGeom prst="rect">
            <a:avLst/>
          </a:prstGeom>
        </p:spPr>
        <p:txBody>
          <a:bodyPr spcFirstLastPara="1" wrap="square" lIns="91425" tIns="91425" rIns="91425" bIns="91425" anchor="b" anchorCtr="0">
            <a:normAutofit/>
          </a:bodyPr>
          <a:lstStyle>
            <a:lvl1pPr lvl="0" algn="ctr">
              <a:spcBef>
                <a:spcPts val="0"/>
              </a:spcBef>
              <a:spcAft>
                <a:spcPts val="0"/>
              </a:spcAft>
              <a:buSzPts val="4000"/>
              <a:buNone/>
              <a:defRPr sz="4000"/>
            </a:lvl1pPr>
            <a:lvl2pPr lvl="1" algn="ctr">
              <a:spcBef>
                <a:spcPts val="0"/>
              </a:spcBef>
              <a:spcAft>
                <a:spcPts val="0"/>
              </a:spcAft>
              <a:buSzPts val="4000"/>
              <a:buNone/>
              <a:defRPr sz="4000"/>
            </a:lvl2pPr>
            <a:lvl3pPr lvl="2" algn="ctr">
              <a:spcBef>
                <a:spcPts val="0"/>
              </a:spcBef>
              <a:spcAft>
                <a:spcPts val="0"/>
              </a:spcAft>
              <a:buSzPts val="4000"/>
              <a:buNone/>
              <a:defRPr sz="4000"/>
            </a:lvl3pPr>
            <a:lvl4pPr lvl="3" algn="ctr">
              <a:spcBef>
                <a:spcPts val="0"/>
              </a:spcBef>
              <a:spcAft>
                <a:spcPts val="0"/>
              </a:spcAft>
              <a:buSzPts val="4000"/>
              <a:buNone/>
              <a:defRPr sz="4000"/>
            </a:lvl4pPr>
            <a:lvl5pPr lvl="4" algn="ctr">
              <a:spcBef>
                <a:spcPts val="0"/>
              </a:spcBef>
              <a:spcAft>
                <a:spcPts val="0"/>
              </a:spcAft>
              <a:buSzPts val="4000"/>
              <a:buNone/>
              <a:defRPr sz="4000"/>
            </a:lvl5pPr>
            <a:lvl6pPr lvl="5" algn="ctr">
              <a:spcBef>
                <a:spcPts val="0"/>
              </a:spcBef>
              <a:spcAft>
                <a:spcPts val="0"/>
              </a:spcAft>
              <a:buSzPts val="4000"/>
              <a:buNone/>
              <a:defRPr sz="4000"/>
            </a:lvl6pPr>
            <a:lvl7pPr lvl="6" algn="ctr">
              <a:spcBef>
                <a:spcPts val="0"/>
              </a:spcBef>
              <a:spcAft>
                <a:spcPts val="0"/>
              </a:spcAft>
              <a:buSzPts val="4000"/>
              <a:buNone/>
              <a:defRPr sz="4000"/>
            </a:lvl7pPr>
            <a:lvl8pPr lvl="7" algn="ctr">
              <a:spcBef>
                <a:spcPts val="0"/>
              </a:spcBef>
              <a:spcAft>
                <a:spcPts val="0"/>
              </a:spcAft>
              <a:buSzPts val="4000"/>
              <a:buNone/>
              <a:defRPr sz="4000"/>
            </a:lvl8pPr>
            <a:lvl9pPr lvl="8" algn="ctr">
              <a:spcBef>
                <a:spcPts val="0"/>
              </a:spcBef>
              <a:spcAft>
                <a:spcPts val="0"/>
              </a:spcAft>
              <a:buSzPts val="4000"/>
              <a:buNone/>
              <a:defRPr sz="4000"/>
            </a:lvl9pPr>
          </a:lstStyle>
          <a:p>
            <a:endParaRPr/>
          </a:p>
        </p:txBody>
      </p:sp>
      <p:sp>
        <p:nvSpPr>
          <p:cNvPr id="18" name="Google Shape;18;g221cdc487b6_0_132"/>
          <p:cNvSpPr txBox="1">
            <a:spLocks noGrp="1"/>
          </p:cNvSpPr>
          <p:nvPr>
            <p:ph type="subTitle" idx="1"/>
          </p:nvPr>
        </p:nvSpPr>
        <p:spPr>
          <a:xfrm>
            <a:off x="1680302" y="4065933"/>
            <a:ext cx="5783400" cy="12120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1pPr>
            <a:lvl2pPr lvl="1"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2pPr>
            <a:lvl3pPr lvl="2"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3pPr>
            <a:lvl4pPr lvl="3"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4pPr>
            <a:lvl5pPr lvl="4"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5pPr>
            <a:lvl6pPr lvl="5"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6pPr>
            <a:lvl7pPr lvl="6"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7pPr>
            <a:lvl8pPr lvl="7"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8pPr>
            <a:lvl9pPr lvl="8"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9pPr>
          </a:lstStyle>
          <a:p>
            <a:endParaRPr/>
          </a:p>
        </p:txBody>
      </p:sp>
      <p:sp>
        <p:nvSpPr>
          <p:cNvPr id="19" name="Google Shape;19;g221cdc487b6_0_132"/>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0"/>
        <p:cNvGrpSpPr/>
        <p:nvPr/>
      </p:nvGrpSpPr>
      <p:grpSpPr>
        <a:xfrm>
          <a:off x="0" y="0"/>
          <a:ext cx="0" cy="0"/>
          <a:chOff x="0" y="0"/>
          <a:chExt cx="0" cy="0"/>
        </a:xfrm>
      </p:grpSpPr>
      <p:cxnSp>
        <p:nvCxnSpPr>
          <p:cNvPr id="21" name="Google Shape;21;g221cdc487b6_0_139"/>
          <p:cNvCxnSpPr/>
          <p:nvPr/>
        </p:nvCxnSpPr>
        <p:spPr>
          <a:xfrm>
            <a:off x="4359602" y="3756618"/>
            <a:ext cx="424800" cy="0"/>
          </a:xfrm>
          <a:prstGeom prst="straightConnector1">
            <a:avLst/>
          </a:prstGeom>
          <a:noFill/>
          <a:ln w="38100" cap="flat" cmpd="sng">
            <a:solidFill>
              <a:schemeClr val="accent4"/>
            </a:solidFill>
            <a:prstDash val="solid"/>
            <a:round/>
            <a:headEnd type="none" w="sm" len="sm"/>
            <a:tailEnd type="none" w="sm" len="sm"/>
          </a:ln>
        </p:spPr>
      </p:cxnSp>
      <p:sp>
        <p:nvSpPr>
          <p:cNvPr id="22" name="Google Shape;22;g221cdc487b6_0_139"/>
          <p:cNvSpPr txBox="1">
            <a:spLocks noGrp="1"/>
          </p:cNvSpPr>
          <p:nvPr>
            <p:ph type="title"/>
          </p:nvPr>
        </p:nvSpPr>
        <p:spPr>
          <a:xfrm>
            <a:off x="480750" y="2353267"/>
            <a:ext cx="8222100" cy="1209900"/>
          </a:xfrm>
          <a:prstGeom prst="rect">
            <a:avLst/>
          </a:prstGeom>
        </p:spPr>
        <p:txBody>
          <a:bodyPr spcFirstLastPara="1" wrap="square" lIns="91425" tIns="91425" rIns="91425" bIns="91425" anchor="b" anchorCtr="0">
            <a:norm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
        <p:nvSpPr>
          <p:cNvPr id="23" name="Google Shape;23;g221cdc487b6_0_139"/>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4"/>
        <p:cNvGrpSpPr/>
        <p:nvPr/>
      </p:nvGrpSpPr>
      <p:grpSpPr>
        <a:xfrm>
          <a:off x="0" y="0"/>
          <a:ext cx="0" cy="0"/>
          <a:chOff x="0" y="0"/>
          <a:chExt cx="0" cy="0"/>
        </a:xfrm>
      </p:grpSpPr>
      <p:cxnSp>
        <p:nvCxnSpPr>
          <p:cNvPr id="25" name="Google Shape;25;g221cdc487b6_0_143"/>
          <p:cNvCxnSpPr/>
          <p:nvPr/>
        </p:nvCxnSpPr>
        <p:spPr>
          <a:xfrm>
            <a:off x="492563" y="1680378"/>
            <a:ext cx="424800" cy="0"/>
          </a:xfrm>
          <a:prstGeom prst="straightConnector1">
            <a:avLst/>
          </a:prstGeom>
          <a:noFill/>
          <a:ln w="38100" cap="flat" cmpd="sng">
            <a:solidFill>
              <a:schemeClr val="accent4"/>
            </a:solidFill>
            <a:prstDash val="solid"/>
            <a:round/>
            <a:headEnd type="none" w="sm" len="sm"/>
            <a:tailEnd type="none" w="sm" len="sm"/>
          </a:ln>
        </p:spPr>
      </p:cxnSp>
      <p:sp>
        <p:nvSpPr>
          <p:cNvPr id="26" name="Google Shape;26;g221cdc487b6_0_143"/>
          <p:cNvSpPr txBox="1">
            <a:spLocks noGrp="1"/>
          </p:cNvSpPr>
          <p:nvPr>
            <p:ph type="title"/>
          </p:nvPr>
        </p:nvSpPr>
        <p:spPr>
          <a:xfrm>
            <a:off x="387900" y="610700"/>
            <a:ext cx="8368200" cy="914700"/>
          </a:xfrm>
          <a:prstGeom prst="rect">
            <a:avLst/>
          </a:prstGeom>
        </p:spPr>
        <p:txBody>
          <a:bodyPr spcFirstLastPara="1" wrap="square" lIns="91425" tIns="91425" rIns="91425" bIns="91425" anchor="b"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7" name="Google Shape;27;g221cdc487b6_0_143"/>
          <p:cNvSpPr txBox="1">
            <a:spLocks noGrp="1"/>
          </p:cNvSpPr>
          <p:nvPr>
            <p:ph type="body" idx="1"/>
          </p:nvPr>
        </p:nvSpPr>
        <p:spPr>
          <a:xfrm>
            <a:off x="387900" y="1986432"/>
            <a:ext cx="8368200" cy="41052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8" name="Google Shape;28;g221cdc487b6_0_143"/>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9"/>
        <p:cNvGrpSpPr/>
        <p:nvPr/>
      </p:nvGrpSpPr>
      <p:grpSpPr>
        <a:xfrm>
          <a:off x="0" y="0"/>
          <a:ext cx="0" cy="0"/>
          <a:chOff x="0" y="0"/>
          <a:chExt cx="0" cy="0"/>
        </a:xfrm>
      </p:grpSpPr>
      <p:cxnSp>
        <p:nvCxnSpPr>
          <p:cNvPr id="30" name="Google Shape;30;g221cdc487b6_0_148"/>
          <p:cNvCxnSpPr/>
          <p:nvPr/>
        </p:nvCxnSpPr>
        <p:spPr>
          <a:xfrm>
            <a:off x="492563" y="1680378"/>
            <a:ext cx="424800" cy="0"/>
          </a:xfrm>
          <a:prstGeom prst="straightConnector1">
            <a:avLst/>
          </a:prstGeom>
          <a:noFill/>
          <a:ln w="38100" cap="flat" cmpd="sng">
            <a:solidFill>
              <a:schemeClr val="accent4"/>
            </a:solidFill>
            <a:prstDash val="solid"/>
            <a:round/>
            <a:headEnd type="none" w="sm" len="sm"/>
            <a:tailEnd type="none" w="sm" len="sm"/>
          </a:ln>
        </p:spPr>
      </p:cxnSp>
      <p:sp>
        <p:nvSpPr>
          <p:cNvPr id="31" name="Google Shape;31;g221cdc487b6_0_148"/>
          <p:cNvSpPr txBox="1">
            <a:spLocks noGrp="1"/>
          </p:cNvSpPr>
          <p:nvPr>
            <p:ph type="title"/>
          </p:nvPr>
        </p:nvSpPr>
        <p:spPr>
          <a:xfrm>
            <a:off x="387900" y="610700"/>
            <a:ext cx="8368200" cy="914700"/>
          </a:xfrm>
          <a:prstGeom prst="rect">
            <a:avLst/>
          </a:prstGeom>
        </p:spPr>
        <p:txBody>
          <a:bodyPr spcFirstLastPara="1" wrap="square" lIns="91425" tIns="91425" rIns="91425" bIns="91425" anchor="b"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2" name="Google Shape;32;g221cdc487b6_0_148"/>
          <p:cNvSpPr txBox="1">
            <a:spLocks noGrp="1"/>
          </p:cNvSpPr>
          <p:nvPr>
            <p:ph type="body" idx="1"/>
          </p:nvPr>
        </p:nvSpPr>
        <p:spPr>
          <a:xfrm>
            <a:off x="387900" y="1986433"/>
            <a:ext cx="3999900" cy="41052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3" name="Google Shape;33;g221cdc487b6_0_148"/>
          <p:cNvSpPr txBox="1">
            <a:spLocks noGrp="1"/>
          </p:cNvSpPr>
          <p:nvPr>
            <p:ph type="body" idx="2"/>
          </p:nvPr>
        </p:nvSpPr>
        <p:spPr>
          <a:xfrm>
            <a:off x="4756200" y="1986433"/>
            <a:ext cx="3999900" cy="41052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g221cdc487b6_0_148"/>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5"/>
        <p:cNvGrpSpPr/>
        <p:nvPr/>
      </p:nvGrpSpPr>
      <p:grpSpPr>
        <a:xfrm>
          <a:off x="0" y="0"/>
          <a:ext cx="0" cy="0"/>
          <a:chOff x="0" y="0"/>
          <a:chExt cx="0" cy="0"/>
        </a:xfrm>
      </p:grpSpPr>
      <p:sp>
        <p:nvSpPr>
          <p:cNvPr id="36" name="Google Shape;36;g221cdc487b6_0_154"/>
          <p:cNvSpPr txBox="1">
            <a:spLocks noGrp="1"/>
          </p:cNvSpPr>
          <p:nvPr>
            <p:ph type="title"/>
          </p:nvPr>
        </p:nvSpPr>
        <p:spPr>
          <a:xfrm>
            <a:off x="387900" y="610700"/>
            <a:ext cx="8368200" cy="914700"/>
          </a:xfrm>
          <a:prstGeom prst="rect">
            <a:avLst/>
          </a:prstGeom>
        </p:spPr>
        <p:txBody>
          <a:bodyPr spcFirstLastPara="1" wrap="square" lIns="91425" tIns="91425" rIns="91425" bIns="91425" anchor="b"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7" name="Google Shape;37;g221cdc487b6_0_154"/>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8"/>
        <p:cNvGrpSpPr/>
        <p:nvPr/>
      </p:nvGrpSpPr>
      <p:grpSpPr>
        <a:xfrm>
          <a:off x="0" y="0"/>
          <a:ext cx="0" cy="0"/>
          <a:chOff x="0" y="0"/>
          <a:chExt cx="0" cy="0"/>
        </a:xfrm>
      </p:grpSpPr>
      <p:cxnSp>
        <p:nvCxnSpPr>
          <p:cNvPr id="39" name="Google Shape;39;g221cdc487b6_0_157"/>
          <p:cNvCxnSpPr/>
          <p:nvPr/>
        </p:nvCxnSpPr>
        <p:spPr>
          <a:xfrm>
            <a:off x="489218" y="1883036"/>
            <a:ext cx="331500" cy="0"/>
          </a:xfrm>
          <a:prstGeom prst="straightConnector1">
            <a:avLst/>
          </a:prstGeom>
          <a:noFill/>
          <a:ln w="38100" cap="flat" cmpd="sng">
            <a:solidFill>
              <a:schemeClr val="accent4"/>
            </a:solidFill>
            <a:prstDash val="solid"/>
            <a:round/>
            <a:headEnd type="none" w="sm" len="sm"/>
            <a:tailEnd type="none" w="sm" len="sm"/>
          </a:ln>
        </p:spPr>
      </p:cxnSp>
      <p:sp>
        <p:nvSpPr>
          <p:cNvPr id="40" name="Google Shape;40;g221cdc487b6_0_157"/>
          <p:cNvSpPr txBox="1">
            <a:spLocks noGrp="1"/>
          </p:cNvSpPr>
          <p:nvPr>
            <p:ph type="title"/>
          </p:nvPr>
        </p:nvSpPr>
        <p:spPr>
          <a:xfrm>
            <a:off x="387900" y="740800"/>
            <a:ext cx="2808000" cy="1007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41" name="Google Shape;41;g221cdc487b6_0_157"/>
          <p:cNvSpPr txBox="1">
            <a:spLocks noGrp="1"/>
          </p:cNvSpPr>
          <p:nvPr>
            <p:ph type="body" idx="1"/>
          </p:nvPr>
        </p:nvSpPr>
        <p:spPr>
          <a:xfrm>
            <a:off x="387900" y="2125367"/>
            <a:ext cx="2808000" cy="35748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2" name="Google Shape;42;g221cdc487b6_0_157"/>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43"/>
        <p:cNvGrpSpPr/>
        <p:nvPr/>
      </p:nvGrpSpPr>
      <p:grpSpPr>
        <a:xfrm>
          <a:off x="0" y="0"/>
          <a:ext cx="0" cy="0"/>
          <a:chOff x="0" y="0"/>
          <a:chExt cx="0" cy="0"/>
        </a:xfrm>
      </p:grpSpPr>
      <p:sp>
        <p:nvSpPr>
          <p:cNvPr id="44" name="Google Shape;44;g221cdc487b6_0_162"/>
          <p:cNvSpPr txBox="1">
            <a:spLocks noGrp="1"/>
          </p:cNvSpPr>
          <p:nvPr>
            <p:ph type="title"/>
          </p:nvPr>
        </p:nvSpPr>
        <p:spPr>
          <a:xfrm>
            <a:off x="490250" y="701800"/>
            <a:ext cx="5618700" cy="54543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45" name="Google Shape;45;g221cdc487b6_0_162"/>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6"/>
        <p:cNvGrpSpPr/>
        <p:nvPr/>
      </p:nvGrpSpPr>
      <p:grpSpPr>
        <a:xfrm>
          <a:off x="0" y="0"/>
          <a:ext cx="0" cy="0"/>
          <a:chOff x="0" y="0"/>
          <a:chExt cx="0" cy="0"/>
        </a:xfrm>
      </p:grpSpPr>
      <p:sp>
        <p:nvSpPr>
          <p:cNvPr id="47" name="Google Shape;47;g221cdc487b6_0_165"/>
          <p:cNvSpPr/>
          <p:nvPr/>
        </p:nvSpPr>
        <p:spPr>
          <a:xfrm>
            <a:off x="4572000" y="-100"/>
            <a:ext cx="4572000" cy="6858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8" name="Google Shape;48;g221cdc487b6_0_165"/>
          <p:cNvCxnSpPr/>
          <p:nvPr/>
        </p:nvCxnSpPr>
        <p:spPr>
          <a:xfrm>
            <a:off x="5029675" y="5994004"/>
            <a:ext cx="540900" cy="0"/>
          </a:xfrm>
          <a:prstGeom prst="straightConnector1">
            <a:avLst/>
          </a:prstGeom>
          <a:noFill/>
          <a:ln w="38100" cap="flat" cmpd="sng">
            <a:solidFill>
              <a:schemeClr val="accent5"/>
            </a:solidFill>
            <a:prstDash val="solid"/>
            <a:round/>
            <a:headEnd type="none" w="sm" len="sm"/>
            <a:tailEnd type="none" w="sm" len="sm"/>
          </a:ln>
        </p:spPr>
      </p:cxnSp>
      <p:sp>
        <p:nvSpPr>
          <p:cNvPr id="49" name="Google Shape;49;g221cdc487b6_0_165"/>
          <p:cNvSpPr txBox="1">
            <a:spLocks noGrp="1"/>
          </p:cNvSpPr>
          <p:nvPr>
            <p:ph type="title"/>
          </p:nvPr>
        </p:nvSpPr>
        <p:spPr>
          <a:xfrm>
            <a:off x="265500" y="1612100"/>
            <a:ext cx="4045200" cy="2008500"/>
          </a:xfrm>
          <a:prstGeom prst="rect">
            <a:avLst/>
          </a:prstGeom>
        </p:spPr>
        <p:txBody>
          <a:bodyPr spcFirstLastPara="1" wrap="square" lIns="91425" tIns="91425" rIns="91425" bIns="91425" anchor="b" anchorCtr="0">
            <a:norm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a:endParaRPr/>
          </a:p>
        </p:txBody>
      </p:sp>
      <p:sp>
        <p:nvSpPr>
          <p:cNvPr id="50" name="Google Shape;50;g221cdc487b6_0_165"/>
          <p:cNvSpPr txBox="1">
            <a:spLocks noGrp="1"/>
          </p:cNvSpPr>
          <p:nvPr>
            <p:ph type="subTitle" idx="1"/>
          </p:nvPr>
        </p:nvSpPr>
        <p:spPr>
          <a:xfrm>
            <a:off x="265500" y="3692001"/>
            <a:ext cx="4045200" cy="17940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Clr>
                <a:schemeClr val="accent5"/>
              </a:buClr>
              <a:buSzPts val="2100"/>
              <a:buNone/>
              <a:defRPr sz="2100">
                <a:solidFill>
                  <a:schemeClr val="accent5"/>
                </a:solidFill>
              </a:defRPr>
            </a:lvl1pPr>
            <a:lvl2pPr lvl="1" algn="ctr">
              <a:lnSpc>
                <a:spcPct val="100000"/>
              </a:lnSpc>
              <a:spcBef>
                <a:spcPts val="0"/>
              </a:spcBef>
              <a:spcAft>
                <a:spcPts val="0"/>
              </a:spcAft>
              <a:buClr>
                <a:schemeClr val="accent5"/>
              </a:buClr>
              <a:buSzPts val="2100"/>
              <a:buNone/>
              <a:defRPr sz="2100">
                <a:solidFill>
                  <a:schemeClr val="accent5"/>
                </a:solidFill>
              </a:defRPr>
            </a:lvl2pPr>
            <a:lvl3pPr lvl="2" algn="ctr">
              <a:lnSpc>
                <a:spcPct val="100000"/>
              </a:lnSpc>
              <a:spcBef>
                <a:spcPts val="0"/>
              </a:spcBef>
              <a:spcAft>
                <a:spcPts val="0"/>
              </a:spcAft>
              <a:buClr>
                <a:schemeClr val="accent5"/>
              </a:buClr>
              <a:buSzPts val="2100"/>
              <a:buNone/>
              <a:defRPr sz="2100">
                <a:solidFill>
                  <a:schemeClr val="accent5"/>
                </a:solidFill>
              </a:defRPr>
            </a:lvl3pPr>
            <a:lvl4pPr lvl="3" algn="ctr">
              <a:lnSpc>
                <a:spcPct val="100000"/>
              </a:lnSpc>
              <a:spcBef>
                <a:spcPts val="0"/>
              </a:spcBef>
              <a:spcAft>
                <a:spcPts val="0"/>
              </a:spcAft>
              <a:buClr>
                <a:schemeClr val="accent5"/>
              </a:buClr>
              <a:buSzPts val="2100"/>
              <a:buNone/>
              <a:defRPr sz="2100">
                <a:solidFill>
                  <a:schemeClr val="accent5"/>
                </a:solidFill>
              </a:defRPr>
            </a:lvl4pPr>
            <a:lvl5pPr lvl="4" algn="ctr">
              <a:lnSpc>
                <a:spcPct val="100000"/>
              </a:lnSpc>
              <a:spcBef>
                <a:spcPts val="0"/>
              </a:spcBef>
              <a:spcAft>
                <a:spcPts val="0"/>
              </a:spcAft>
              <a:buClr>
                <a:schemeClr val="accent5"/>
              </a:buClr>
              <a:buSzPts val="2100"/>
              <a:buNone/>
              <a:defRPr sz="2100">
                <a:solidFill>
                  <a:schemeClr val="accent5"/>
                </a:solidFill>
              </a:defRPr>
            </a:lvl5pPr>
            <a:lvl6pPr lvl="5" algn="ctr">
              <a:lnSpc>
                <a:spcPct val="100000"/>
              </a:lnSpc>
              <a:spcBef>
                <a:spcPts val="0"/>
              </a:spcBef>
              <a:spcAft>
                <a:spcPts val="0"/>
              </a:spcAft>
              <a:buClr>
                <a:schemeClr val="accent5"/>
              </a:buClr>
              <a:buSzPts val="2100"/>
              <a:buNone/>
              <a:defRPr sz="2100">
                <a:solidFill>
                  <a:schemeClr val="accent5"/>
                </a:solidFill>
              </a:defRPr>
            </a:lvl6pPr>
            <a:lvl7pPr lvl="6" algn="ctr">
              <a:lnSpc>
                <a:spcPct val="100000"/>
              </a:lnSpc>
              <a:spcBef>
                <a:spcPts val="0"/>
              </a:spcBef>
              <a:spcAft>
                <a:spcPts val="0"/>
              </a:spcAft>
              <a:buClr>
                <a:schemeClr val="accent5"/>
              </a:buClr>
              <a:buSzPts val="2100"/>
              <a:buNone/>
              <a:defRPr sz="2100">
                <a:solidFill>
                  <a:schemeClr val="accent5"/>
                </a:solidFill>
              </a:defRPr>
            </a:lvl7pPr>
            <a:lvl8pPr lvl="7" algn="ctr">
              <a:lnSpc>
                <a:spcPct val="100000"/>
              </a:lnSpc>
              <a:spcBef>
                <a:spcPts val="0"/>
              </a:spcBef>
              <a:spcAft>
                <a:spcPts val="0"/>
              </a:spcAft>
              <a:buClr>
                <a:schemeClr val="accent5"/>
              </a:buClr>
              <a:buSzPts val="2100"/>
              <a:buNone/>
              <a:defRPr sz="2100">
                <a:solidFill>
                  <a:schemeClr val="accent5"/>
                </a:solidFill>
              </a:defRPr>
            </a:lvl8pPr>
            <a:lvl9pPr lvl="8" algn="ctr">
              <a:lnSpc>
                <a:spcPct val="100000"/>
              </a:lnSpc>
              <a:spcBef>
                <a:spcPts val="0"/>
              </a:spcBef>
              <a:spcAft>
                <a:spcPts val="0"/>
              </a:spcAft>
              <a:buClr>
                <a:schemeClr val="accent5"/>
              </a:buClr>
              <a:buSzPts val="2100"/>
              <a:buNone/>
              <a:defRPr sz="2100">
                <a:solidFill>
                  <a:schemeClr val="accent5"/>
                </a:solidFill>
              </a:defRPr>
            </a:lvl9pPr>
          </a:lstStyle>
          <a:p>
            <a:endParaRPr/>
          </a:p>
        </p:txBody>
      </p:sp>
      <p:sp>
        <p:nvSpPr>
          <p:cNvPr id="51" name="Google Shape;51;g221cdc487b6_0_165"/>
          <p:cNvSpPr txBox="1">
            <a:spLocks noGrp="1"/>
          </p:cNvSpPr>
          <p:nvPr>
            <p:ph type="body" idx="2"/>
          </p:nvPr>
        </p:nvSpPr>
        <p:spPr>
          <a:xfrm>
            <a:off x="4939500" y="965600"/>
            <a:ext cx="3837000" cy="49269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52" name="Google Shape;52;g221cdc487b6_0_165"/>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3"/>
        <p:cNvGrpSpPr/>
        <p:nvPr/>
      </p:nvGrpSpPr>
      <p:grpSpPr>
        <a:xfrm>
          <a:off x="0" y="0"/>
          <a:ext cx="0" cy="0"/>
          <a:chOff x="0" y="0"/>
          <a:chExt cx="0" cy="0"/>
        </a:xfrm>
      </p:grpSpPr>
      <p:sp>
        <p:nvSpPr>
          <p:cNvPr id="54" name="Google Shape;54;g221cdc487b6_0_172"/>
          <p:cNvSpPr txBox="1">
            <a:spLocks noGrp="1"/>
          </p:cNvSpPr>
          <p:nvPr>
            <p:ph type="body" idx="1"/>
          </p:nvPr>
        </p:nvSpPr>
        <p:spPr>
          <a:xfrm>
            <a:off x="319500" y="5644967"/>
            <a:ext cx="5998800" cy="7983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Font typeface="Roboto Slab"/>
              <a:buNone/>
              <a:defRPr>
                <a:latin typeface="Roboto Slab"/>
                <a:ea typeface="Roboto Slab"/>
                <a:cs typeface="Roboto Slab"/>
                <a:sym typeface="Roboto Slab"/>
              </a:defRPr>
            </a:lvl1pPr>
          </a:lstStyle>
          <a:p>
            <a:endParaRPr/>
          </a:p>
        </p:txBody>
      </p:sp>
      <p:sp>
        <p:nvSpPr>
          <p:cNvPr id="55" name="Google Shape;55;g221cdc487b6_0_172"/>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6"/>
        <p:cNvGrpSpPr/>
        <p:nvPr/>
      </p:nvGrpSpPr>
      <p:grpSpPr>
        <a:xfrm>
          <a:off x="0" y="0"/>
          <a:ext cx="0" cy="0"/>
          <a:chOff x="0" y="0"/>
          <a:chExt cx="0" cy="0"/>
        </a:xfrm>
      </p:grpSpPr>
      <p:sp>
        <p:nvSpPr>
          <p:cNvPr id="57" name="Google Shape;57;g221cdc487b6_0_175"/>
          <p:cNvSpPr/>
          <p:nvPr/>
        </p:nvSpPr>
        <p:spPr>
          <a:xfrm>
            <a:off x="150" y="6769100"/>
            <a:ext cx="9143700" cy="888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g221cdc487b6_0_175"/>
          <p:cNvSpPr txBox="1">
            <a:spLocks noGrp="1"/>
          </p:cNvSpPr>
          <p:nvPr>
            <p:ph type="title" hasCustomPrompt="1"/>
          </p:nvPr>
        </p:nvSpPr>
        <p:spPr>
          <a:xfrm>
            <a:off x="387900" y="1536600"/>
            <a:ext cx="8368200" cy="20511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accent5"/>
              </a:buClr>
              <a:buSzPts val="13000"/>
              <a:buNone/>
              <a:defRPr sz="13000">
                <a:solidFill>
                  <a:schemeClr val="accent5"/>
                </a:solidFill>
              </a:defRPr>
            </a:lvl1pPr>
            <a:lvl2pPr lvl="1" algn="ctr">
              <a:spcBef>
                <a:spcPts val="0"/>
              </a:spcBef>
              <a:spcAft>
                <a:spcPts val="0"/>
              </a:spcAft>
              <a:buClr>
                <a:schemeClr val="accent5"/>
              </a:buClr>
              <a:buSzPts val="13000"/>
              <a:buNone/>
              <a:defRPr sz="13000">
                <a:solidFill>
                  <a:schemeClr val="accent5"/>
                </a:solidFill>
              </a:defRPr>
            </a:lvl2pPr>
            <a:lvl3pPr lvl="2" algn="ctr">
              <a:spcBef>
                <a:spcPts val="0"/>
              </a:spcBef>
              <a:spcAft>
                <a:spcPts val="0"/>
              </a:spcAft>
              <a:buClr>
                <a:schemeClr val="accent5"/>
              </a:buClr>
              <a:buSzPts val="13000"/>
              <a:buNone/>
              <a:defRPr sz="13000">
                <a:solidFill>
                  <a:schemeClr val="accent5"/>
                </a:solidFill>
              </a:defRPr>
            </a:lvl3pPr>
            <a:lvl4pPr lvl="3" algn="ctr">
              <a:spcBef>
                <a:spcPts val="0"/>
              </a:spcBef>
              <a:spcAft>
                <a:spcPts val="0"/>
              </a:spcAft>
              <a:buClr>
                <a:schemeClr val="accent5"/>
              </a:buClr>
              <a:buSzPts val="13000"/>
              <a:buNone/>
              <a:defRPr sz="13000">
                <a:solidFill>
                  <a:schemeClr val="accent5"/>
                </a:solidFill>
              </a:defRPr>
            </a:lvl4pPr>
            <a:lvl5pPr lvl="4" algn="ctr">
              <a:spcBef>
                <a:spcPts val="0"/>
              </a:spcBef>
              <a:spcAft>
                <a:spcPts val="0"/>
              </a:spcAft>
              <a:buClr>
                <a:schemeClr val="accent5"/>
              </a:buClr>
              <a:buSzPts val="13000"/>
              <a:buNone/>
              <a:defRPr sz="13000">
                <a:solidFill>
                  <a:schemeClr val="accent5"/>
                </a:solidFill>
              </a:defRPr>
            </a:lvl5pPr>
            <a:lvl6pPr lvl="5" algn="ctr">
              <a:spcBef>
                <a:spcPts val="0"/>
              </a:spcBef>
              <a:spcAft>
                <a:spcPts val="0"/>
              </a:spcAft>
              <a:buClr>
                <a:schemeClr val="accent5"/>
              </a:buClr>
              <a:buSzPts val="13000"/>
              <a:buNone/>
              <a:defRPr sz="13000">
                <a:solidFill>
                  <a:schemeClr val="accent5"/>
                </a:solidFill>
              </a:defRPr>
            </a:lvl6pPr>
            <a:lvl7pPr lvl="6" algn="ctr">
              <a:spcBef>
                <a:spcPts val="0"/>
              </a:spcBef>
              <a:spcAft>
                <a:spcPts val="0"/>
              </a:spcAft>
              <a:buClr>
                <a:schemeClr val="accent5"/>
              </a:buClr>
              <a:buSzPts val="13000"/>
              <a:buNone/>
              <a:defRPr sz="13000">
                <a:solidFill>
                  <a:schemeClr val="accent5"/>
                </a:solidFill>
              </a:defRPr>
            </a:lvl7pPr>
            <a:lvl8pPr lvl="7" algn="ctr">
              <a:spcBef>
                <a:spcPts val="0"/>
              </a:spcBef>
              <a:spcAft>
                <a:spcPts val="0"/>
              </a:spcAft>
              <a:buClr>
                <a:schemeClr val="accent5"/>
              </a:buClr>
              <a:buSzPts val="13000"/>
              <a:buNone/>
              <a:defRPr sz="13000">
                <a:solidFill>
                  <a:schemeClr val="accent5"/>
                </a:solidFill>
              </a:defRPr>
            </a:lvl8pPr>
            <a:lvl9pPr lvl="8" algn="ctr">
              <a:spcBef>
                <a:spcPts val="0"/>
              </a:spcBef>
              <a:spcAft>
                <a:spcPts val="0"/>
              </a:spcAft>
              <a:buClr>
                <a:schemeClr val="accent5"/>
              </a:buClr>
              <a:buSzPts val="13000"/>
              <a:buNone/>
              <a:defRPr sz="13000">
                <a:solidFill>
                  <a:schemeClr val="accent5"/>
                </a:solidFill>
              </a:defRPr>
            </a:lvl9pPr>
          </a:lstStyle>
          <a:p>
            <a:r>
              <a:t>xx%</a:t>
            </a:r>
          </a:p>
        </p:txBody>
      </p:sp>
      <p:sp>
        <p:nvSpPr>
          <p:cNvPr id="59" name="Google Shape;59;g221cdc487b6_0_175"/>
          <p:cNvSpPr txBox="1">
            <a:spLocks noGrp="1"/>
          </p:cNvSpPr>
          <p:nvPr>
            <p:ph type="body" idx="1"/>
          </p:nvPr>
        </p:nvSpPr>
        <p:spPr>
          <a:xfrm>
            <a:off x="387900" y="3892600"/>
            <a:ext cx="8368200" cy="14289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60" name="Google Shape;60;g221cdc487b6_0_175"/>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1"/>
        <p:cNvGrpSpPr/>
        <p:nvPr/>
      </p:nvGrpSpPr>
      <p:grpSpPr>
        <a:xfrm>
          <a:off x="0" y="0"/>
          <a:ext cx="0" cy="0"/>
          <a:chOff x="0" y="0"/>
          <a:chExt cx="0" cy="0"/>
        </a:xfrm>
      </p:grpSpPr>
      <p:sp>
        <p:nvSpPr>
          <p:cNvPr id="62" name="Google Shape;62;g221cdc487b6_0_180"/>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63"/>
        <p:cNvGrpSpPr/>
        <p:nvPr/>
      </p:nvGrpSpPr>
      <p:grpSpPr>
        <a:xfrm>
          <a:off x="0" y="0"/>
          <a:ext cx="0" cy="0"/>
          <a:chOff x="0" y="0"/>
          <a:chExt cx="0" cy="0"/>
        </a:xfrm>
      </p:grpSpPr>
      <p:sp>
        <p:nvSpPr>
          <p:cNvPr id="64" name="Google Shape;64;g221cdc487b6_0_182"/>
          <p:cNvSpPr txBox="1">
            <a:spLocks noGrp="1"/>
          </p:cNvSpPr>
          <p:nvPr>
            <p:ph type="body" idx="1"/>
          </p:nvPr>
        </p:nvSpPr>
        <p:spPr>
          <a:xfrm>
            <a:off x="457200" y="1481138"/>
            <a:ext cx="8229600" cy="4526100"/>
          </a:xfrm>
          <a:prstGeom prst="rect">
            <a:avLst/>
          </a:prstGeom>
          <a:noFill/>
          <a:ln>
            <a:noFill/>
          </a:ln>
        </p:spPr>
        <p:txBody>
          <a:bodyPr spcFirstLastPara="1" wrap="square" lIns="91425" tIns="45700" rIns="91425" bIns="45700" anchor="t" anchorCtr="0">
            <a:normAutofit/>
          </a:bodyPr>
          <a:lstStyle>
            <a:lvl1pPr marL="457200" lvl="0" indent="-306324" algn="l" rtl="0">
              <a:spcBef>
                <a:spcPts val="400"/>
              </a:spcBef>
              <a:spcAft>
                <a:spcPts val="0"/>
              </a:spcAft>
              <a:buSzPts val="1224"/>
              <a:buChar char="●"/>
              <a:defRPr/>
            </a:lvl1pPr>
            <a:lvl2pPr marL="914400" lvl="1" indent="-342900" algn="l" rtl="0">
              <a:spcBef>
                <a:spcPts val="325"/>
              </a:spcBef>
              <a:spcAft>
                <a:spcPts val="0"/>
              </a:spcAft>
              <a:buSzPts val="1800"/>
              <a:buChar char="○"/>
              <a:defRPr/>
            </a:lvl2pPr>
            <a:lvl3pPr marL="1371600" lvl="2" indent="-342900" algn="l" rtl="0">
              <a:spcBef>
                <a:spcPts val="350"/>
              </a:spcBef>
              <a:spcAft>
                <a:spcPts val="0"/>
              </a:spcAft>
              <a:buSzPts val="1800"/>
              <a:buChar char="■"/>
              <a:defRPr/>
            </a:lvl3pPr>
            <a:lvl4pPr marL="1828800" lvl="3" indent="-342900" algn="l" rtl="0">
              <a:spcBef>
                <a:spcPts val="350"/>
              </a:spcBef>
              <a:spcAft>
                <a:spcPts val="0"/>
              </a:spcAft>
              <a:buSzPts val="1800"/>
              <a:buChar char="●"/>
              <a:defRPr/>
            </a:lvl4pPr>
            <a:lvl5pPr marL="2286000" lvl="4" indent="-342900" algn="l" rtl="0">
              <a:spcBef>
                <a:spcPts val="350"/>
              </a:spcBef>
              <a:spcAft>
                <a:spcPts val="0"/>
              </a:spcAft>
              <a:buSzPts val="1800"/>
              <a:buChar char="○"/>
              <a:defRPr/>
            </a:lvl5pPr>
            <a:lvl6pPr marL="2743200" lvl="5" indent="-342900" algn="l" rtl="0">
              <a:spcBef>
                <a:spcPts val="350"/>
              </a:spcBef>
              <a:spcAft>
                <a:spcPts val="0"/>
              </a:spcAft>
              <a:buSzPts val="1800"/>
              <a:buChar char="■"/>
              <a:defRPr/>
            </a:lvl6pPr>
            <a:lvl7pPr marL="3200400" lvl="6" indent="-342900" algn="l" rtl="0">
              <a:spcBef>
                <a:spcPts val="1200"/>
              </a:spcBef>
              <a:spcAft>
                <a:spcPts val="0"/>
              </a:spcAft>
              <a:buSzPts val="1800"/>
              <a:buChar char="●"/>
              <a:defRPr/>
            </a:lvl7pPr>
            <a:lvl8pPr marL="3657600" lvl="7" indent="-342900" algn="l" rtl="0">
              <a:spcBef>
                <a:spcPts val="1200"/>
              </a:spcBef>
              <a:spcAft>
                <a:spcPts val="0"/>
              </a:spcAft>
              <a:buSzPts val="1800"/>
              <a:buChar char="○"/>
              <a:defRPr/>
            </a:lvl8pPr>
            <a:lvl9pPr marL="4114800" lvl="8" indent="-342900" algn="l" rtl="0">
              <a:spcBef>
                <a:spcPts val="1200"/>
              </a:spcBef>
              <a:spcAft>
                <a:spcPts val="1200"/>
              </a:spcAft>
              <a:buSzPts val="1800"/>
              <a:buChar char="■"/>
              <a:defRPr/>
            </a:lvl9pPr>
          </a:lstStyle>
          <a:p>
            <a:endParaRPr/>
          </a:p>
        </p:txBody>
      </p:sp>
      <p:sp>
        <p:nvSpPr>
          <p:cNvPr id="65" name="Google Shape;65;g221cdc487b6_0_18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l" rtl="0">
              <a:spcBef>
                <a:spcPts val="0"/>
              </a:spcBef>
              <a:spcAft>
                <a:spcPts val="0"/>
              </a:spcAft>
              <a:buSzPts val="3000"/>
              <a:buNone/>
              <a:defRPr/>
            </a:lvl1pPr>
            <a:lvl2pPr lvl="1" algn="l" rtl="0">
              <a:spcBef>
                <a:spcPts val="0"/>
              </a:spcBef>
              <a:spcAft>
                <a:spcPts val="0"/>
              </a:spcAft>
              <a:buSzPts val="3000"/>
              <a:buNone/>
              <a:defRPr/>
            </a:lvl2pPr>
            <a:lvl3pPr lvl="2" algn="l" rtl="0">
              <a:spcBef>
                <a:spcPts val="0"/>
              </a:spcBef>
              <a:spcAft>
                <a:spcPts val="0"/>
              </a:spcAft>
              <a:buSzPts val="3000"/>
              <a:buNone/>
              <a:defRPr/>
            </a:lvl3pPr>
            <a:lvl4pPr lvl="3" algn="l" rtl="0">
              <a:spcBef>
                <a:spcPts val="0"/>
              </a:spcBef>
              <a:spcAft>
                <a:spcPts val="0"/>
              </a:spcAft>
              <a:buSzPts val="3000"/>
              <a:buNone/>
              <a:defRPr/>
            </a:lvl4pPr>
            <a:lvl5pPr lvl="4" algn="l" rtl="0">
              <a:spcBef>
                <a:spcPts val="0"/>
              </a:spcBef>
              <a:spcAft>
                <a:spcPts val="0"/>
              </a:spcAft>
              <a:buSzPts val="3000"/>
              <a:buNone/>
              <a:defRPr/>
            </a:lvl5pPr>
            <a:lvl6pPr lvl="5" algn="l" rtl="0">
              <a:spcBef>
                <a:spcPts val="0"/>
              </a:spcBef>
              <a:spcAft>
                <a:spcPts val="0"/>
              </a:spcAft>
              <a:buSzPts val="3000"/>
              <a:buNone/>
              <a:defRPr/>
            </a:lvl6pPr>
            <a:lvl7pPr lvl="6" algn="l" rtl="0">
              <a:spcBef>
                <a:spcPts val="0"/>
              </a:spcBef>
              <a:spcAft>
                <a:spcPts val="0"/>
              </a:spcAft>
              <a:buSzPts val="3000"/>
              <a:buNone/>
              <a:defRPr/>
            </a:lvl7pPr>
            <a:lvl8pPr lvl="7" algn="l" rtl="0">
              <a:spcBef>
                <a:spcPts val="0"/>
              </a:spcBef>
              <a:spcAft>
                <a:spcPts val="0"/>
              </a:spcAft>
              <a:buSzPts val="3000"/>
              <a:buNone/>
              <a:defRPr/>
            </a:lvl8pPr>
            <a:lvl9pPr lvl="8" algn="l" rtl="0">
              <a:spcBef>
                <a:spcPts val="0"/>
              </a:spcBef>
              <a:spcAft>
                <a:spcPts val="0"/>
              </a:spcAft>
              <a:buSzPts val="3000"/>
              <a:buNone/>
              <a:defRPr/>
            </a:lvl9pPr>
          </a:lstStyle>
          <a:p>
            <a:endParaRPr/>
          </a:p>
        </p:txBody>
      </p:sp>
      <p:sp>
        <p:nvSpPr>
          <p:cNvPr id="66" name="Google Shape;66;g221cdc487b6_0_182"/>
          <p:cNvSpPr txBox="1">
            <a:spLocks noGrp="1"/>
          </p:cNvSpPr>
          <p:nvPr>
            <p:ph type="dt" idx="10"/>
          </p:nvPr>
        </p:nvSpPr>
        <p:spPr>
          <a:xfrm>
            <a:off x="6727825" y="6408738"/>
            <a:ext cx="1919400" cy="365100"/>
          </a:xfrm>
          <a:prstGeom prst="rect">
            <a:avLst/>
          </a:prstGeom>
          <a:noFill/>
          <a:ln>
            <a:noFill/>
          </a:ln>
        </p:spPr>
        <p:txBody>
          <a:bodyPr spcFirstLastPara="1" wrap="square" lIns="91425" tIns="45700" rIns="91425" bIns="45700" anchor="b"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67" name="Google Shape;67;g221cdc487b6_0_182"/>
          <p:cNvSpPr txBox="1">
            <a:spLocks noGrp="1"/>
          </p:cNvSpPr>
          <p:nvPr>
            <p:ph type="ftr" idx="11"/>
          </p:nvPr>
        </p:nvSpPr>
        <p:spPr>
          <a:xfrm>
            <a:off x="4379913" y="6408738"/>
            <a:ext cx="2351100" cy="365100"/>
          </a:xfrm>
          <a:prstGeom prst="rect">
            <a:avLst/>
          </a:prstGeom>
          <a:noFill/>
          <a:ln>
            <a:noFill/>
          </a:ln>
        </p:spPr>
        <p:txBody>
          <a:bodyPr spcFirstLastPara="1" wrap="square" lIns="91425" tIns="45700" rIns="91425" bIns="45700" anchor="b" anchorCtr="0">
            <a:noAutofit/>
          </a:bodyPr>
          <a:lstStyle>
            <a:lvl1pPr lvl="0" algn="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68" name="Google Shape;68;g221cdc487b6_0_182"/>
          <p:cNvSpPr txBox="1">
            <a:spLocks noGrp="1"/>
          </p:cNvSpPr>
          <p:nvPr>
            <p:ph type="sldNum" idx="12"/>
          </p:nvPr>
        </p:nvSpPr>
        <p:spPr>
          <a:xfrm>
            <a:off x="8647113" y="6408738"/>
            <a:ext cx="366600" cy="365100"/>
          </a:xfrm>
          <a:prstGeom prst="rect">
            <a:avLst/>
          </a:prstGeom>
          <a:noFill/>
          <a:ln>
            <a:noFill/>
          </a:ln>
        </p:spPr>
        <p:txBody>
          <a:bodyPr spcFirstLastPara="1" wrap="square" lIns="91425" tIns="45700" rIns="91425" bIns="45700" anchor="b" anchorCtr="0">
            <a:normAutofit/>
          </a:bodyPr>
          <a:lstStyle>
            <a:lvl1pPr marL="0" marR="0" lvl="0" indent="0" algn="r" rtl="0">
              <a:spcBef>
                <a:spcPts val="0"/>
              </a:spcBef>
              <a:spcAft>
                <a:spcPts val="0"/>
              </a:spcAft>
              <a:buNone/>
              <a:defRPr sz="1000" b="0" i="0" u="none" strike="noStrike" cap="none">
                <a:solidFill>
                  <a:schemeClr val="dk1"/>
                </a:solidFill>
                <a:latin typeface="Calibri"/>
                <a:ea typeface="Calibri"/>
                <a:cs typeface="Calibri"/>
                <a:sym typeface="Calibri"/>
              </a:defRPr>
            </a:lvl1pPr>
            <a:lvl2pPr marL="0" marR="0" lvl="1" indent="0" algn="r" rtl="0">
              <a:spcBef>
                <a:spcPts val="0"/>
              </a:spcBef>
              <a:spcAft>
                <a:spcPts val="0"/>
              </a:spcAft>
              <a:buNone/>
              <a:defRPr sz="1000" b="0" i="0" u="none" strike="noStrike" cap="none">
                <a:solidFill>
                  <a:schemeClr val="dk1"/>
                </a:solidFill>
                <a:latin typeface="Calibri"/>
                <a:ea typeface="Calibri"/>
                <a:cs typeface="Calibri"/>
                <a:sym typeface="Calibri"/>
              </a:defRPr>
            </a:lvl2pPr>
            <a:lvl3pPr marL="0" marR="0" lvl="2" indent="0" algn="r" rtl="0">
              <a:spcBef>
                <a:spcPts val="0"/>
              </a:spcBef>
              <a:spcAft>
                <a:spcPts val="0"/>
              </a:spcAft>
              <a:buNone/>
              <a:defRPr sz="1000" b="0" i="0" u="none" strike="noStrike" cap="none">
                <a:solidFill>
                  <a:schemeClr val="dk1"/>
                </a:solidFill>
                <a:latin typeface="Calibri"/>
                <a:ea typeface="Calibri"/>
                <a:cs typeface="Calibri"/>
                <a:sym typeface="Calibri"/>
              </a:defRPr>
            </a:lvl3pPr>
            <a:lvl4pPr marL="0" marR="0" lvl="3" indent="0" algn="r" rtl="0">
              <a:spcBef>
                <a:spcPts val="0"/>
              </a:spcBef>
              <a:spcAft>
                <a:spcPts val="0"/>
              </a:spcAft>
              <a:buNone/>
              <a:defRPr sz="1000" b="0" i="0" u="none" strike="noStrike" cap="none">
                <a:solidFill>
                  <a:schemeClr val="dk1"/>
                </a:solidFill>
                <a:latin typeface="Calibri"/>
                <a:ea typeface="Calibri"/>
                <a:cs typeface="Calibri"/>
                <a:sym typeface="Calibri"/>
              </a:defRPr>
            </a:lvl4pPr>
            <a:lvl5pPr marL="0" marR="0" lvl="4" indent="0" algn="r" rtl="0">
              <a:spcBef>
                <a:spcPts val="0"/>
              </a:spcBef>
              <a:spcAft>
                <a:spcPts val="0"/>
              </a:spcAft>
              <a:buNone/>
              <a:defRPr sz="1000" b="0" i="0" u="none" strike="noStrike" cap="none">
                <a:solidFill>
                  <a:schemeClr val="dk1"/>
                </a:solidFill>
                <a:latin typeface="Calibri"/>
                <a:ea typeface="Calibri"/>
                <a:cs typeface="Calibri"/>
                <a:sym typeface="Calibri"/>
              </a:defRPr>
            </a:lvl5pPr>
            <a:lvl6pPr marL="0" marR="0" lvl="5" indent="0" algn="r" rtl="0">
              <a:spcBef>
                <a:spcPts val="0"/>
              </a:spcBef>
              <a:spcAft>
                <a:spcPts val="0"/>
              </a:spcAft>
              <a:buNone/>
              <a:defRPr sz="1000" b="0" i="0" u="none" strike="noStrike" cap="none">
                <a:solidFill>
                  <a:schemeClr val="dk1"/>
                </a:solidFill>
                <a:latin typeface="Calibri"/>
                <a:ea typeface="Calibri"/>
                <a:cs typeface="Calibri"/>
                <a:sym typeface="Calibri"/>
              </a:defRPr>
            </a:lvl6pPr>
            <a:lvl7pPr marL="0" marR="0" lvl="6" indent="0" algn="r" rtl="0">
              <a:spcBef>
                <a:spcPts val="0"/>
              </a:spcBef>
              <a:spcAft>
                <a:spcPts val="0"/>
              </a:spcAft>
              <a:buNone/>
              <a:defRPr sz="1000" b="0" i="0" u="none" strike="noStrike" cap="none">
                <a:solidFill>
                  <a:schemeClr val="dk1"/>
                </a:solidFill>
                <a:latin typeface="Calibri"/>
                <a:ea typeface="Calibri"/>
                <a:cs typeface="Calibri"/>
                <a:sym typeface="Calibri"/>
              </a:defRPr>
            </a:lvl7pPr>
            <a:lvl8pPr marL="0" marR="0" lvl="7" indent="0" algn="r" rtl="0">
              <a:spcBef>
                <a:spcPts val="0"/>
              </a:spcBef>
              <a:spcAft>
                <a:spcPts val="0"/>
              </a:spcAft>
              <a:buNone/>
              <a:defRPr sz="1000" b="0" i="0" u="none" strike="noStrike" cap="none">
                <a:solidFill>
                  <a:schemeClr val="dk1"/>
                </a:solidFill>
                <a:latin typeface="Calibri"/>
                <a:ea typeface="Calibri"/>
                <a:cs typeface="Calibri"/>
                <a:sym typeface="Calibri"/>
              </a:defRPr>
            </a:lvl8pPr>
            <a:lvl9pPr marL="0" marR="0" lvl="8" indent="0" algn="r" rtl="0">
              <a:spcBef>
                <a:spcPts val="0"/>
              </a:spcBef>
              <a:spcAft>
                <a:spcPts val="0"/>
              </a:spcAft>
              <a:buNone/>
              <a:defRPr sz="10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rina">
    <p:bg>
      <p:bgPr>
        <a:solidFill>
          <a:schemeClr val="lt1"/>
        </a:solidFill>
        <a:effectLst/>
      </p:bgPr>
    </p:bg>
    <p:spTree>
      <p:nvGrpSpPr>
        <p:cNvPr id="1" name="Shape 9"/>
        <p:cNvGrpSpPr/>
        <p:nvPr/>
      </p:nvGrpSpPr>
      <p:grpSpPr>
        <a:xfrm>
          <a:off x="0" y="0"/>
          <a:ext cx="0" cy="0"/>
          <a:chOff x="0" y="0"/>
          <a:chExt cx="0" cy="0"/>
        </a:xfrm>
      </p:grpSpPr>
      <p:sp>
        <p:nvSpPr>
          <p:cNvPr id="10" name="Google Shape;10;g221cdc487b6_0_128"/>
          <p:cNvSpPr txBox="1">
            <a:spLocks noGrp="1"/>
          </p:cNvSpPr>
          <p:nvPr>
            <p:ph type="title"/>
          </p:nvPr>
        </p:nvSpPr>
        <p:spPr>
          <a:xfrm>
            <a:off x="387900" y="610700"/>
            <a:ext cx="8368200" cy="914700"/>
          </a:xfrm>
          <a:prstGeom prst="rect">
            <a:avLst/>
          </a:prstGeom>
          <a:noFill/>
          <a:ln>
            <a:noFill/>
          </a:ln>
        </p:spPr>
        <p:txBody>
          <a:bodyPr spcFirstLastPara="1" wrap="square" lIns="91425" tIns="91425" rIns="91425" bIns="91425" anchor="b" anchorCtr="0">
            <a:normAutofit/>
          </a:bodyPr>
          <a:lstStyle>
            <a:lvl1pPr lvl="0">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1pPr>
            <a:lvl2pPr lvl="1">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2pPr>
            <a:lvl3pPr lvl="2">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3pPr>
            <a:lvl4pPr lvl="3">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4pPr>
            <a:lvl5pPr lvl="4">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5pPr>
            <a:lvl6pPr lvl="5">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6pPr>
            <a:lvl7pPr lvl="6">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7pPr>
            <a:lvl8pPr lvl="7">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8pPr>
            <a:lvl9pPr lvl="8">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9pPr>
          </a:lstStyle>
          <a:p>
            <a:endParaRPr/>
          </a:p>
        </p:txBody>
      </p:sp>
      <p:sp>
        <p:nvSpPr>
          <p:cNvPr id="11" name="Google Shape;11;g221cdc487b6_0_128"/>
          <p:cNvSpPr txBox="1">
            <a:spLocks noGrp="1"/>
          </p:cNvSpPr>
          <p:nvPr>
            <p:ph type="body" idx="1"/>
          </p:nvPr>
        </p:nvSpPr>
        <p:spPr>
          <a:xfrm>
            <a:off x="387900" y="1986432"/>
            <a:ext cx="8368200" cy="41052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1"/>
              </a:buClr>
              <a:buSzPts val="1800"/>
              <a:buFont typeface="Roboto"/>
              <a:buChar char="●"/>
              <a:defRPr sz="1800">
                <a:solidFill>
                  <a:schemeClr val="dk1"/>
                </a:solidFill>
                <a:latin typeface="Roboto"/>
                <a:ea typeface="Roboto"/>
                <a:cs typeface="Roboto"/>
                <a:sym typeface="Roboto"/>
              </a:defRPr>
            </a:lvl1pPr>
            <a:lvl2pPr marL="914400" lvl="1" indent="-3175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2pPr>
            <a:lvl3pPr marL="1371600" lvl="2" indent="-3175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3pPr>
            <a:lvl4pPr marL="1828800" lvl="3" indent="-3175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4pPr>
            <a:lvl5pPr marL="2286000" lvl="4" indent="-3175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5pPr>
            <a:lvl6pPr marL="2743200" lvl="5" indent="-3175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6pPr>
            <a:lvl7pPr marL="3200400" lvl="6" indent="-3175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7pPr>
            <a:lvl8pPr marL="3657600" lvl="7" indent="-3175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8pPr>
            <a:lvl9pPr marL="4114800" lvl="8" indent="-3175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9pPr>
          </a:lstStyle>
          <a:p>
            <a:endParaRPr/>
          </a:p>
        </p:txBody>
      </p:sp>
      <p:sp>
        <p:nvSpPr>
          <p:cNvPr id="12" name="Google Shape;12;g221cdc487b6_0_128"/>
          <p:cNvSpPr txBox="1">
            <a:spLocks noGrp="1"/>
          </p:cNvSpPr>
          <p:nvPr>
            <p:ph type="sldNum" idx="12"/>
          </p:nvPr>
        </p:nvSpPr>
        <p:spPr>
          <a:xfrm>
            <a:off x="8472458" y="6217622"/>
            <a:ext cx="548700" cy="5247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1"/>
                </a:solidFill>
                <a:latin typeface="Roboto"/>
                <a:ea typeface="Roboto"/>
                <a:cs typeface="Roboto"/>
                <a:sym typeface="Roboto"/>
              </a:defRPr>
            </a:lvl1pPr>
            <a:lvl2pPr lvl="1" algn="r">
              <a:buNone/>
              <a:defRPr sz="1000">
                <a:solidFill>
                  <a:schemeClr val="dk1"/>
                </a:solidFill>
                <a:latin typeface="Roboto"/>
                <a:ea typeface="Roboto"/>
                <a:cs typeface="Roboto"/>
                <a:sym typeface="Roboto"/>
              </a:defRPr>
            </a:lvl2pPr>
            <a:lvl3pPr lvl="2" algn="r">
              <a:buNone/>
              <a:defRPr sz="1000">
                <a:solidFill>
                  <a:schemeClr val="dk1"/>
                </a:solidFill>
                <a:latin typeface="Roboto"/>
                <a:ea typeface="Roboto"/>
                <a:cs typeface="Roboto"/>
                <a:sym typeface="Roboto"/>
              </a:defRPr>
            </a:lvl3pPr>
            <a:lvl4pPr lvl="3" algn="r">
              <a:buNone/>
              <a:defRPr sz="1000">
                <a:solidFill>
                  <a:schemeClr val="dk1"/>
                </a:solidFill>
                <a:latin typeface="Roboto"/>
                <a:ea typeface="Roboto"/>
                <a:cs typeface="Roboto"/>
                <a:sym typeface="Roboto"/>
              </a:defRPr>
            </a:lvl4pPr>
            <a:lvl5pPr lvl="4" algn="r">
              <a:buNone/>
              <a:defRPr sz="1000">
                <a:solidFill>
                  <a:schemeClr val="dk1"/>
                </a:solidFill>
                <a:latin typeface="Roboto"/>
                <a:ea typeface="Roboto"/>
                <a:cs typeface="Roboto"/>
                <a:sym typeface="Roboto"/>
              </a:defRPr>
            </a:lvl5pPr>
            <a:lvl6pPr lvl="5" algn="r">
              <a:buNone/>
              <a:defRPr sz="1000">
                <a:solidFill>
                  <a:schemeClr val="dk1"/>
                </a:solidFill>
                <a:latin typeface="Roboto"/>
                <a:ea typeface="Roboto"/>
                <a:cs typeface="Roboto"/>
                <a:sym typeface="Roboto"/>
              </a:defRPr>
            </a:lvl6pPr>
            <a:lvl7pPr lvl="6" algn="r">
              <a:buNone/>
              <a:defRPr sz="1000">
                <a:solidFill>
                  <a:schemeClr val="dk1"/>
                </a:solidFill>
                <a:latin typeface="Roboto"/>
                <a:ea typeface="Roboto"/>
                <a:cs typeface="Roboto"/>
                <a:sym typeface="Roboto"/>
              </a:defRPr>
            </a:lvl7pPr>
            <a:lvl8pPr lvl="7" algn="r">
              <a:buNone/>
              <a:defRPr sz="1000">
                <a:solidFill>
                  <a:schemeClr val="dk1"/>
                </a:solidFill>
                <a:latin typeface="Roboto"/>
                <a:ea typeface="Roboto"/>
                <a:cs typeface="Roboto"/>
                <a:sym typeface="Roboto"/>
              </a:defRPr>
            </a:lvl8pPr>
            <a:lvl9pPr lvl="8" algn="r">
              <a:buNone/>
              <a:defRPr sz="1000">
                <a:solidFill>
                  <a:schemeClr val="dk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8.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hyperlink" Target="https://www.thereaderteacher.com/" TargetMode="External"/><Relationship Id="rId7" Type="http://schemas.openxmlformats.org/officeDocument/2006/relationships/image" Target="../media/image24.png"/><Relationship Id="rId2" Type="http://schemas.openxmlformats.org/officeDocument/2006/relationships/hyperlink" Target="https://home.oxfordowl.co.uk/reading/" TargetMode="External"/><Relationship Id="rId1" Type="http://schemas.openxmlformats.org/officeDocument/2006/relationships/slideLayout" Target="../slideLayouts/slideLayout12.xml"/><Relationship Id="rId6" Type="http://schemas.openxmlformats.org/officeDocument/2006/relationships/hyperlink" Target="https://www.booktrust.org.uk/books-and-reading/our-recommendations/" TargetMode="External"/><Relationship Id="rId5" Type="http://schemas.openxmlformats.org/officeDocument/2006/relationships/hyperlink" Target="https://www.booksfortopics.com/booklists/books-by-age-and-year-group/ks1/" TargetMode="External"/><Relationship Id="rId4" Type="http://schemas.openxmlformats.org/officeDocument/2006/relationships/hyperlink" Target="https://schoolreadinglist.co.uk/reading-lists-for-ks1-school-pupils/year-2/" TargetMode="Externa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2.xml"/><Relationship Id="rId5" Type="http://schemas.openxmlformats.org/officeDocument/2006/relationships/image" Target="../media/image28.png"/><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
          <p:cNvSpPr/>
          <p:nvPr/>
        </p:nvSpPr>
        <p:spPr>
          <a:xfrm>
            <a:off x="590438" y="1424500"/>
            <a:ext cx="8052900" cy="1200300"/>
          </a:xfrm>
          <a:prstGeom prst="rect">
            <a:avLst/>
          </a:prstGeom>
          <a:solidFill>
            <a:srgbClr val="FF9900"/>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600" b="1" i="0" u="none" strike="noStrike" cap="none" dirty="0">
                <a:solidFill>
                  <a:schemeClr val="lt1"/>
                </a:solidFill>
                <a:latin typeface="SassoonPrimaryInfant" pitchFamily="2" charset="0"/>
              </a:rPr>
              <a:t>Key Stage 1 Reading Workshop </a:t>
            </a:r>
            <a:r>
              <a:rPr lang="en-GB" sz="3600" b="1" dirty="0">
                <a:solidFill>
                  <a:schemeClr val="lt1"/>
                </a:solidFill>
                <a:latin typeface="SassoonPrimaryInfant" pitchFamily="2" charset="0"/>
              </a:rPr>
              <a:t>Supporting Your Child</a:t>
            </a:r>
            <a:endParaRPr sz="3600" b="1" i="0" u="none" strike="noStrike" cap="none" dirty="0">
              <a:solidFill>
                <a:schemeClr val="lt1"/>
              </a:solidFill>
              <a:latin typeface="SassoonPrimaryInfant" pitchFamily="2" charset="0"/>
            </a:endParaRPr>
          </a:p>
        </p:txBody>
      </p:sp>
      <p:sp>
        <p:nvSpPr>
          <p:cNvPr id="74" name="Google Shape;74;p1"/>
          <p:cNvSpPr txBox="1"/>
          <p:nvPr/>
        </p:nvSpPr>
        <p:spPr>
          <a:xfrm>
            <a:off x="932223" y="5713413"/>
            <a:ext cx="7279558"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000" b="0" i="0" u="none" strike="noStrike" cap="none">
                <a:solidFill>
                  <a:schemeClr val="lt1"/>
                </a:solidFill>
                <a:latin typeface="Comic Sans MS"/>
                <a:ea typeface="Comic Sans MS"/>
                <a:cs typeface="Comic Sans MS"/>
                <a:sym typeface="Comic Sans MS"/>
              </a:rPr>
              <a:t>Information and Guidance </a:t>
            </a:r>
            <a:endParaRPr sz="2000" b="0" i="0" u="none" strike="noStrike" cap="none">
              <a:solidFill>
                <a:schemeClr val="lt1"/>
              </a:solidFill>
              <a:latin typeface="Comic Sans MS"/>
              <a:ea typeface="Comic Sans MS"/>
              <a:cs typeface="Comic Sans MS"/>
              <a:sym typeface="Comic Sans MS"/>
            </a:endParaRPr>
          </a:p>
        </p:txBody>
      </p:sp>
      <p:sp>
        <p:nvSpPr>
          <p:cNvPr id="75" name="Google Shape;75;p1"/>
          <p:cNvSpPr/>
          <p:nvPr/>
        </p:nvSpPr>
        <p:spPr>
          <a:xfrm>
            <a:off x="2066775" y="2993013"/>
            <a:ext cx="54054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endParaRPr dirty="0"/>
          </a:p>
        </p:txBody>
      </p:sp>
      <p:pic>
        <p:nvPicPr>
          <p:cNvPr id="2" name="Picture 1"/>
          <p:cNvPicPr>
            <a:picLocks noChangeAspect="1"/>
          </p:cNvPicPr>
          <p:nvPr/>
        </p:nvPicPr>
        <p:blipFill>
          <a:blip r:embed="rId3"/>
          <a:stretch>
            <a:fillRect/>
          </a:stretch>
        </p:blipFill>
        <p:spPr>
          <a:xfrm>
            <a:off x="3974137" y="4065618"/>
            <a:ext cx="1590675" cy="184785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1" name="Google Shape;81;p2"/>
          <p:cNvSpPr txBox="1">
            <a:spLocks noGrp="1"/>
          </p:cNvSpPr>
          <p:nvPr>
            <p:ph type="title"/>
          </p:nvPr>
        </p:nvSpPr>
        <p:spPr>
          <a:xfrm>
            <a:off x="387900" y="610700"/>
            <a:ext cx="8368200" cy="914700"/>
          </a:xfrm>
        </p:spPr>
        <p:txBody>
          <a:bodyPr spcFirstLastPara="1" wrap="square" lIns="91425" tIns="45700" rIns="91425" bIns="45700" anchor="ctr" anchorCtr="0">
            <a:normAutofit/>
          </a:bodyPr>
          <a:lstStyle/>
          <a:p>
            <a:pPr marL="0" lvl="0" indent="0" rtl="0">
              <a:spcBef>
                <a:spcPts val="0"/>
              </a:spcBef>
              <a:spcAft>
                <a:spcPts val="0"/>
              </a:spcAft>
              <a:buNone/>
            </a:pPr>
            <a:r>
              <a:rPr lang="en-GB" dirty="0">
                <a:latin typeface="SassoonPrimaryInfant" pitchFamily="2" charset="0"/>
              </a:rPr>
              <a:t>Welcome!</a:t>
            </a:r>
          </a:p>
        </p:txBody>
      </p:sp>
      <p:pic>
        <p:nvPicPr>
          <p:cNvPr id="82" name="Google Shape;82;p2"/>
          <p:cNvPicPr preferRelativeResize="0"/>
          <p:nvPr/>
        </p:nvPicPr>
        <p:blipFill>
          <a:blip r:embed="rId3"/>
          <a:srcRect l="21502" r="22069" b="-2"/>
          <a:stretch/>
        </p:blipFill>
        <p:spPr>
          <a:xfrm>
            <a:off x="387900" y="1715900"/>
            <a:ext cx="3993600" cy="4352544"/>
          </a:xfrm>
          <a:prstGeom prst="rect">
            <a:avLst/>
          </a:prstGeom>
          <a:noFill/>
          <a:ln>
            <a:noFill/>
          </a:ln>
        </p:spPr>
      </p:pic>
      <p:sp>
        <p:nvSpPr>
          <p:cNvPr id="80" name="Google Shape;80;p2"/>
          <p:cNvSpPr txBox="1">
            <a:spLocks noGrp="1"/>
          </p:cNvSpPr>
          <p:nvPr>
            <p:ph type="body" idx="4294967295"/>
          </p:nvPr>
        </p:nvSpPr>
        <p:spPr>
          <a:xfrm>
            <a:off x="4381500" y="1715900"/>
            <a:ext cx="4374600" cy="4352544"/>
          </a:xfrm>
        </p:spPr>
        <p:txBody>
          <a:bodyPr spcFirstLastPara="1" lIns="91425" tIns="45700" rIns="91425" bIns="45700" anchor="t" anchorCtr="0">
            <a:normAutofit/>
          </a:bodyPr>
          <a:lstStyle/>
          <a:p>
            <a:pPr marL="109537" lvl="0" indent="0">
              <a:spcAft>
                <a:spcPts val="600"/>
              </a:spcAft>
              <a:buClr>
                <a:srgbClr val="000000"/>
              </a:buClr>
              <a:buSzPts val="1836"/>
              <a:buFont typeface="Arial"/>
              <a:buNone/>
            </a:pPr>
            <a:r>
              <a:rPr lang="en-US" b="0" i="0" u="none" strike="noStrike" cap="none" dirty="0">
                <a:latin typeface="SassoonPrimaryInfant" pitchFamily="2" charset="0"/>
              </a:rPr>
              <a:t>We hope to provide you with as much information as we can, so you have a good understanding of how reading is taught in Year 1 and Year 2.</a:t>
            </a:r>
          </a:p>
          <a:p>
            <a:pPr marL="109537" lvl="0" indent="0">
              <a:spcAft>
                <a:spcPts val="600"/>
              </a:spcAft>
              <a:buClr>
                <a:srgbClr val="000000"/>
              </a:buClr>
              <a:buSzPts val="1836"/>
              <a:buFont typeface="Arial"/>
              <a:buNone/>
            </a:pPr>
            <a:endParaRPr lang="en-US" b="0" i="0" u="none" strike="noStrike" cap="none" dirty="0"/>
          </a:p>
          <a:p>
            <a:pPr marL="109537" lvl="0" indent="0">
              <a:spcAft>
                <a:spcPts val="600"/>
              </a:spcAft>
              <a:buClr>
                <a:srgbClr val="000000"/>
              </a:buClr>
              <a:buSzPts val="1836"/>
              <a:buFont typeface="Arial"/>
              <a:buNone/>
            </a:pPr>
            <a:endParaRPr lang="en-US" b="0" i="0" u="none" strike="noStrike" cap="none" dirty="0"/>
          </a:p>
          <a:p>
            <a:pPr marL="109537" lvl="0" indent="0">
              <a:spcAft>
                <a:spcPts val="600"/>
              </a:spcAft>
              <a:buClr>
                <a:srgbClr val="000000"/>
              </a:buClr>
              <a:buSzPts val="1836"/>
              <a:buFont typeface="Arial"/>
              <a:buNone/>
            </a:pPr>
            <a:endParaRPr lang="en-US" b="0" i="0" u="none" strike="noStrike" cap="none" dirty="0"/>
          </a:p>
          <a:p>
            <a:pPr marL="109537" lvl="0" indent="0">
              <a:spcAft>
                <a:spcPts val="600"/>
              </a:spcAft>
              <a:buClr>
                <a:srgbClr val="000000"/>
              </a:buClr>
              <a:buSzPts val="1836"/>
              <a:buFont typeface="Arial"/>
              <a:buNone/>
            </a:pPr>
            <a:endParaRPr lang="en-US" b="0" i="0" u="none" strike="noStrike" cap="none"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38761AE-B008-F627-9F54-D0200D608810}"/>
              </a:ext>
            </a:extLst>
          </p:cNvPr>
          <p:cNvSpPr txBox="1"/>
          <p:nvPr/>
        </p:nvSpPr>
        <p:spPr>
          <a:xfrm>
            <a:off x="199697" y="388883"/>
            <a:ext cx="8586951" cy="6001643"/>
          </a:xfrm>
          <a:prstGeom prst="rect">
            <a:avLst/>
          </a:prstGeom>
          <a:noFill/>
        </p:spPr>
        <p:txBody>
          <a:bodyPr wrap="square" rtlCol="0">
            <a:spAutoFit/>
          </a:bodyPr>
          <a:lstStyle/>
          <a:p>
            <a:r>
              <a:rPr lang="en-US" sz="3200" b="1" u="sng" dirty="0">
                <a:solidFill>
                  <a:schemeClr val="tx1"/>
                </a:solidFill>
                <a:latin typeface="SassoonPrimaryInfant" pitchFamily="2" charset="0"/>
              </a:rPr>
              <a:t>Aims for the session</a:t>
            </a:r>
          </a:p>
          <a:p>
            <a:endParaRPr lang="en-US" sz="3200" dirty="0">
              <a:solidFill>
                <a:schemeClr val="tx1"/>
              </a:solidFill>
              <a:latin typeface="SassoonPrimaryInfant" pitchFamily="2" charset="0"/>
            </a:endParaRPr>
          </a:p>
          <a:p>
            <a:r>
              <a:rPr lang="en-US" sz="3200" dirty="0">
                <a:solidFill>
                  <a:schemeClr val="tx1"/>
                </a:solidFill>
                <a:latin typeface="SassoonPrimaryInfant" pitchFamily="2" charset="0"/>
              </a:rPr>
              <a:t>To give parents and carers practical ideas of how to support their child’s reading</a:t>
            </a:r>
            <a:br>
              <a:rPr lang="en-US" sz="3200" dirty="0">
                <a:solidFill>
                  <a:schemeClr val="tx1"/>
                </a:solidFill>
                <a:latin typeface="SassoonPrimaryInfant" pitchFamily="2" charset="0"/>
              </a:rPr>
            </a:br>
            <a:endParaRPr lang="en-US" sz="3200" dirty="0">
              <a:solidFill>
                <a:schemeClr val="tx1"/>
              </a:solidFill>
              <a:latin typeface="SassoonPrimaryInfant" pitchFamily="2" charset="0"/>
            </a:endParaRPr>
          </a:p>
          <a:p>
            <a:r>
              <a:rPr lang="en-US" sz="3200" dirty="0">
                <a:solidFill>
                  <a:schemeClr val="tx1"/>
                </a:solidFill>
                <a:latin typeface="SassoonPrimaryInfant" pitchFamily="2" charset="0"/>
              </a:rPr>
              <a:t>To give you an overview of how reading is taught at St Ignatius</a:t>
            </a:r>
          </a:p>
          <a:p>
            <a:r>
              <a:rPr lang="en-US" sz="3200" dirty="0">
                <a:solidFill>
                  <a:schemeClr val="tx1"/>
                </a:solidFill>
                <a:latin typeface="SassoonPrimaryInfant" pitchFamily="2" charset="0"/>
              </a:rPr>
              <a:t/>
            </a:r>
            <a:br>
              <a:rPr lang="en-US" sz="3200" dirty="0">
                <a:solidFill>
                  <a:schemeClr val="tx1"/>
                </a:solidFill>
                <a:latin typeface="SassoonPrimaryInfant" pitchFamily="2" charset="0"/>
              </a:rPr>
            </a:br>
            <a:r>
              <a:rPr lang="en-US" sz="3200" dirty="0">
                <a:solidFill>
                  <a:schemeClr val="tx1"/>
                </a:solidFill>
                <a:latin typeface="SassoonPrimaryInfant" pitchFamily="2" charset="0"/>
              </a:rPr>
              <a:t>To recommend reading lists and helpful resources</a:t>
            </a:r>
            <a:br>
              <a:rPr lang="en-US" sz="3200" dirty="0">
                <a:solidFill>
                  <a:schemeClr val="tx1"/>
                </a:solidFill>
                <a:latin typeface="SassoonPrimaryInfant" pitchFamily="2" charset="0"/>
              </a:rPr>
            </a:br>
            <a:endParaRPr lang="en-US" sz="3200" dirty="0">
              <a:solidFill>
                <a:schemeClr val="tx1"/>
              </a:solidFill>
              <a:latin typeface="SassoonPrimaryInfant" pitchFamily="2" charset="0"/>
            </a:endParaRPr>
          </a:p>
          <a:p>
            <a:r>
              <a:rPr lang="en-US" sz="3200" dirty="0">
                <a:solidFill>
                  <a:schemeClr val="tx1"/>
                </a:solidFill>
                <a:latin typeface="SassoonPrimaryInfant" pitchFamily="2" charset="0"/>
              </a:rPr>
              <a:t>To stress the importance of working together to ensure all children can read at the highest level</a:t>
            </a:r>
            <a:endParaRPr lang="en-US" sz="3200" dirty="0">
              <a:solidFill>
                <a:schemeClr val="tx1"/>
              </a:solidFill>
            </a:endParaRPr>
          </a:p>
        </p:txBody>
      </p:sp>
    </p:spTree>
    <p:extLst>
      <p:ext uri="{BB962C8B-B14F-4D97-AF65-F5344CB8AC3E}">
        <p14:creationId xmlns:p14="http://schemas.microsoft.com/office/powerpoint/2010/main" val="34004917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graphicFrame>
        <p:nvGraphicFramePr>
          <p:cNvPr id="89" name="TextBox 1">
            <a:extLst>
              <a:ext uri="{FF2B5EF4-FFF2-40B4-BE49-F238E27FC236}">
                <a16:creationId xmlns:a16="http://schemas.microsoft.com/office/drawing/2014/main" id="{D885214C-CF94-8431-89EE-530202918364}"/>
              </a:ext>
            </a:extLst>
          </p:cNvPr>
          <p:cNvGraphicFramePr/>
          <p:nvPr>
            <p:extLst>
              <p:ext uri="{D42A27DB-BD31-4B8C-83A1-F6EECF244321}">
                <p14:modId xmlns:p14="http://schemas.microsoft.com/office/powerpoint/2010/main" val="2935437186"/>
              </p:ext>
            </p:extLst>
          </p:nvPr>
        </p:nvGraphicFramePr>
        <p:xfrm>
          <a:off x="387900" y="1390079"/>
          <a:ext cx="8368200" cy="4352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6CF10204-90BC-C5B0-D69A-6A9E8DF17040}"/>
              </a:ext>
            </a:extLst>
          </p:cNvPr>
          <p:cNvSpPr txBox="1"/>
          <p:nvPr/>
        </p:nvSpPr>
        <p:spPr>
          <a:xfrm>
            <a:off x="1408386" y="2617076"/>
            <a:ext cx="7216868" cy="830997"/>
          </a:xfrm>
          <a:prstGeom prst="rect">
            <a:avLst/>
          </a:prstGeom>
          <a:noFill/>
        </p:spPr>
        <p:txBody>
          <a:bodyPr wrap="square" rtlCol="0">
            <a:spAutoFit/>
          </a:bodyPr>
          <a:lstStyle/>
          <a:p>
            <a:r>
              <a:rPr lang="en-US" sz="1600" b="1" dirty="0">
                <a:solidFill>
                  <a:schemeClr val="bg1">
                    <a:lumMod val="50000"/>
                  </a:schemeClr>
                </a:solidFill>
                <a:latin typeface="SassoonPrimaryInfant" pitchFamily="2" charset="0"/>
              </a:rPr>
              <a:t>Genre: </a:t>
            </a:r>
            <a:r>
              <a:rPr lang="en-US" sz="1600" dirty="0">
                <a:solidFill>
                  <a:schemeClr val="bg1">
                    <a:lumMod val="50000"/>
                  </a:schemeClr>
                </a:solidFill>
                <a:latin typeface="SassoonPrimaryInfant" pitchFamily="2" charset="0"/>
              </a:rPr>
              <a:t>The type or kind of book it is.  In fiction texts you might find genres such as fairy stories, science fiction, adventure stories and mysteries.  Non-fiction examples include recipe books, instruction manuals, history books and biographies.</a:t>
            </a:r>
          </a:p>
        </p:txBody>
      </p:sp>
      <p:sp>
        <p:nvSpPr>
          <p:cNvPr id="7" name="TextBox 6">
            <a:extLst>
              <a:ext uri="{FF2B5EF4-FFF2-40B4-BE49-F238E27FC236}">
                <a16:creationId xmlns:a16="http://schemas.microsoft.com/office/drawing/2014/main" id="{94E01C53-8F73-3904-92ED-2EF00469DB3C}"/>
              </a:ext>
            </a:extLst>
          </p:cNvPr>
          <p:cNvSpPr txBox="1"/>
          <p:nvPr/>
        </p:nvSpPr>
        <p:spPr>
          <a:xfrm>
            <a:off x="1156138" y="252248"/>
            <a:ext cx="6663559" cy="646331"/>
          </a:xfrm>
          <a:prstGeom prst="rect">
            <a:avLst/>
          </a:prstGeom>
          <a:noFill/>
        </p:spPr>
        <p:txBody>
          <a:bodyPr wrap="square" rtlCol="0">
            <a:spAutoFit/>
          </a:bodyPr>
          <a:lstStyle/>
          <a:p>
            <a:r>
              <a:rPr lang="en-US" sz="3600" dirty="0">
                <a:solidFill>
                  <a:schemeClr val="tx1"/>
                </a:solidFill>
              </a:rPr>
              <a:t>Glossary</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Callout 10"/>
          <p:cNvSpPr/>
          <p:nvPr/>
        </p:nvSpPr>
        <p:spPr>
          <a:xfrm rot="2819941">
            <a:off x="2839899" y="1213338"/>
            <a:ext cx="3727955" cy="4317024"/>
          </a:xfrm>
          <a:prstGeom prst="wedgeEllipseCallou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2"/>
          <a:stretch>
            <a:fillRect/>
          </a:stretch>
        </p:blipFill>
        <p:spPr>
          <a:xfrm>
            <a:off x="3771703" y="2287150"/>
            <a:ext cx="1864346" cy="2165768"/>
          </a:xfrm>
          <a:prstGeom prst="rect">
            <a:avLst/>
          </a:prstGeom>
        </p:spPr>
      </p:pic>
      <p:sp>
        <p:nvSpPr>
          <p:cNvPr id="6" name="TextBox 5"/>
          <p:cNvSpPr txBox="1"/>
          <p:nvPr/>
        </p:nvSpPr>
        <p:spPr>
          <a:xfrm>
            <a:off x="492369" y="246185"/>
            <a:ext cx="8088923" cy="584775"/>
          </a:xfrm>
          <a:prstGeom prst="rect">
            <a:avLst/>
          </a:prstGeom>
          <a:noFill/>
        </p:spPr>
        <p:txBody>
          <a:bodyPr wrap="square" rtlCol="0">
            <a:spAutoFit/>
          </a:bodyPr>
          <a:lstStyle/>
          <a:p>
            <a:r>
              <a:rPr lang="en-US" sz="3200" dirty="0">
                <a:solidFill>
                  <a:schemeClr val="tx1"/>
                </a:solidFill>
                <a:latin typeface="SassoonPrimaryInfant" pitchFamily="2" charset="0"/>
              </a:rPr>
              <a:t>What a St Ignatius reader looks like:</a:t>
            </a:r>
            <a:endParaRPr lang="en-GB" sz="3200" dirty="0">
              <a:solidFill>
                <a:schemeClr val="tx1"/>
              </a:solidFill>
              <a:latin typeface="SassoonPrimaryInfant" pitchFamily="2" charset="0"/>
            </a:endParaRPr>
          </a:p>
        </p:txBody>
      </p:sp>
      <p:sp>
        <p:nvSpPr>
          <p:cNvPr id="8" name="Up Arrow 7"/>
          <p:cNvSpPr/>
          <p:nvPr/>
        </p:nvSpPr>
        <p:spPr>
          <a:xfrm rot="4816659">
            <a:off x="7246343" y="2423382"/>
            <a:ext cx="290989" cy="1368201"/>
          </a:xfrm>
          <a:prstGeom prst="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9" name="Up Arrow 8"/>
          <p:cNvSpPr/>
          <p:nvPr/>
        </p:nvSpPr>
        <p:spPr>
          <a:xfrm rot="16985337">
            <a:off x="1891939" y="2280555"/>
            <a:ext cx="290989" cy="1459650"/>
          </a:xfrm>
          <a:prstGeom prst="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0" name="Up Arrow 9"/>
          <p:cNvSpPr/>
          <p:nvPr/>
        </p:nvSpPr>
        <p:spPr>
          <a:xfrm rot="18055081">
            <a:off x="2373417" y="1252409"/>
            <a:ext cx="290989" cy="1459650"/>
          </a:xfrm>
          <a:prstGeom prst="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Up Arrow 11"/>
          <p:cNvSpPr/>
          <p:nvPr/>
        </p:nvSpPr>
        <p:spPr>
          <a:xfrm rot="3089223">
            <a:off x="6615438" y="784188"/>
            <a:ext cx="290989" cy="1320946"/>
          </a:xfrm>
          <a:prstGeom prst="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3" name="Up Arrow 12"/>
          <p:cNvSpPr/>
          <p:nvPr/>
        </p:nvSpPr>
        <p:spPr>
          <a:xfrm rot="12789101">
            <a:off x="3021751" y="5056316"/>
            <a:ext cx="290989" cy="1459650"/>
          </a:xfrm>
          <a:prstGeom prst="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5" name="Up Arrow 14"/>
          <p:cNvSpPr/>
          <p:nvPr/>
        </p:nvSpPr>
        <p:spPr>
          <a:xfrm rot="8950684">
            <a:off x="5518143" y="5115556"/>
            <a:ext cx="290989" cy="1459650"/>
          </a:xfrm>
          <a:prstGeom prst="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6" name="Up Arrow 15"/>
          <p:cNvSpPr/>
          <p:nvPr/>
        </p:nvSpPr>
        <p:spPr>
          <a:xfrm rot="7065564">
            <a:off x="6730626" y="4080824"/>
            <a:ext cx="290989" cy="1459650"/>
          </a:xfrm>
          <a:prstGeom prst="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7" name="TextBox 16"/>
          <p:cNvSpPr txBox="1"/>
          <p:nvPr/>
        </p:nvSpPr>
        <p:spPr>
          <a:xfrm>
            <a:off x="480205" y="1278026"/>
            <a:ext cx="1533857" cy="523220"/>
          </a:xfrm>
          <a:prstGeom prst="rect">
            <a:avLst/>
          </a:prstGeom>
          <a:noFill/>
        </p:spPr>
        <p:txBody>
          <a:bodyPr wrap="square" rtlCol="0">
            <a:spAutoFit/>
          </a:bodyPr>
          <a:lstStyle/>
          <a:p>
            <a:r>
              <a:rPr lang="en-US" dirty="0">
                <a:solidFill>
                  <a:schemeClr val="tx1"/>
                </a:solidFill>
                <a:latin typeface="SassoonPrimaryInfant" pitchFamily="2" charset="0"/>
              </a:rPr>
              <a:t>Can discuss what they read</a:t>
            </a:r>
            <a:endParaRPr lang="en-GB" dirty="0">
              <a:solidFill>
                <a:schemeClr val="tx1"/>
              </a:solidFill>
              <a:latin typeface="SassoonPrimaryInfant" pitchFamily="2" charset="0"/>
            </a:endParaRPr>
          </a:p>
        </p:txBody>
      </p:sp>
      <p:sp>
        <p:nvSpPr>
          <p:cNvPr id="18" name="TextBox 17"/>
          <p:cNvSpPr txBox="1"/>
          <p:nvPr/>
        </p:nvSpPr>
        <p:spPr>
          <a:xfrm>
            <a:off x="388687" y="5550258"/>
            <a:ext cx="2464725" cy="738664"/>
          </a:xfrm>
          <a:prstGeom prst="rect">
            <a:avLst/>
          </a:prstGeom>
          <a:noFill/>
        </p:spPr>
        <p:txBody>
          <a:bodyPr wrap="square" rtlCol="0">
            <a:spAutoFit/>
          </a:bodyPr>
          <a:lstStyle/>
          <a:p>
            <a:r>
              <a:rPr lang="en-US" dirty="0">
                <a:solidFill>
                  <a:schemeClr val="tx1"/>
                </a:solidFill>
                <a:latin typeface="SassoonPrimaryInfant" pitchFamily="2" charset="0"/>
              </a:rPr>
              <a:t>Can relate what they read to their own experiences/other texts/knowledge of the world</a:t>
            </a:r>
            <a:endParaRPr lang="en-GB" dirty="0">
              <a:solidFill>
                <a:schemeClr val="tx1"/>
              </a:solidFill>
              <a:latin typeface="SassoonPrimaryInfant" pitchFamily="2" charset="0"/>
            </a:endParaRPr>
          </a:p>
        </p:txBody>
      </p:sp>
      <p:sp>
        <p:nvSpPr>
          <p:cNvPr id="19" name="TextBox 18"/>
          <p:cNvSpPr txBox="1"/>
          <p:nvPr/>
        </p:nvSpPr>
        <p:spPr>
          <a:xfrm>
            <a:off x="402178" y="2848630"/>
            <a:ext cx="1529862" cy="523220"/>
          </a:xfrm>
          <a:prstGeom prst="rect">
            <a:avLst/>
          </a:prstGeom>
          <a:noFill/>
        </p:spPr>
        <p:txBody>
          <a:bodyPr wrap="square" rtlCol="0">
            <a:spAutoFit/>
          </a:bodyPr>
          <a:lstStyle/>
          <a:p>
            <a:r>
              <a:rPr lang="en-US" dirty="0">
                <a:solidFill>
                  <a:schemeClr val="tx1"/>
                </a:solidFill>
                <a:latin typeface="SassoonPrimaryInfant" pitchFamily="2" charset="0"/>
              </a:rPr>
              <a:t>Reads for </a:t>
            </a:r>
          </a:p>
          <a:p>
            <a:r>
              <a:rPr lang="en-US" dirty="0">
                <a:solidFill>
                  <a:schemeClr val="tx1"/>
                </a:solidFill>
                <a:latin typeface="SassoonPrimaryInfant" pitchFamily="2" charset="0"/>
              </a:rPr>
              <a:t>Pleasure</a:t>
            </a:r>
            <a:endParaRPr lang="en-GB" dirty="0">
              <a:solidFill>
                <a:schemeClr val="tx1"/>
              </a:solidFill>
              <a:latin typeface="SassoonPrimaryInfant" pitchFamily="2" charset="0"/>
            </a:endParaRPr>
          </a:p>
        </p:txBody>
      </p:sp>
      <p:sp>
        <p:nvSpPr>
          <p:cNvPr id="20" name="TextBox 19"/>
          <p:cNvSpPr txBox="1"/>
          <p:nvPr/>
        </p:nvSpPr>
        <p:spPr>
          <a:xfrm>
            <a:off x="6167507" y="6115320"/>
            <a:ext cx="1861587" cy="523220"/>
          </a:xfrm>
          <a:prstGeom prst="rect">
            <a:avLst/>
          </a:prstGeom>
          <a:noFill/>
        </p:spPr>
        <p:txBody>
          <a:bodyPr wrap="square" rtlCol="0">
            <a:spAutoFit/>
          </a:bodyPr>
          <a:lstStyle/>
          <a:p>
            <a:r>
              <a:rPr lang="en-US" dirty="0">
                <a:solidFill>
                  <a:schemeClr val="tx1"/>
                </a:solidFill>
                <a:latin typeface="SassoonPrimaryInfant" pitchFamily="2" charset="0"/>
              </a:rPr>
              <a:t>Can comprehend what they read</a:t>
            </a:r>
            <a:endParaRPr lang="en-GB" dirty="0">
              <a:solidFill>
                <a:schemeClr val="tx1"/>
              </a:solidFill>
              <a:latin typeface="SassoonPrimaryInfant" pitchFamily="2" charset="0"/>
            </a:endParaRPr>
          </a:p>
        </p:txBody>
      </p:sp>
      <p:sp>
        <p:nvSpPr>
          <p:cNvPr id="21" name="TextBox 20"/>
          <p:cNvSpPr txBox="1"/>
          <p:nvPr/>
        </p:nvSpPr>
        <p:spPr>
          <a:xfrm>
            <a:off x="7371389" y="315177"/>
            <a:ext cx="1420919" cy="738664"/>
          </a:xfrm>
          <a:prstGeom prst="rect">
            <a:avLst/>
          </a:prstGeom>
          <a:noFill/>
        </p:spPr>
        <p:txBody>
          <a:bodyPr wrap="square" rtlCol="0">
            <a:spAutoFit/>
          </a:bodyPr>
          <a:lstStyle/>
          <a:p>
            <a:r>
              <a:rPr lang="en-US" dirty="0">
                <a:solidFill>
                  <a:schemeClr val="tx1"/>
                </a:solidFill>
                <a:latin typeface="SassoonPrimaryInfant" pitchFamily="2" charset="0"/>
              </a:rPr>
              <a:t>Can retrieve, compare and infer</a:t>
            </a:r>
            <a:endParaRPr lang="en-GB" dirty="0">
              <a:solidFill>
                <a:schemeClr val="tx1"/>
              </a:solidFill>
              <a:latin typeface="SassoonPrimaryInfant" pitchFamily="2" charset="0"/>
            </a:endParaRPr>
          </a:p>
        </p:txBody>
      </p:sp>
      <p:sp>
        <p:nvSpPr>
          <p:cNvPr id="22" name="TextBox 21"/>
          <p:cNvSpPr txBox="1"/>
          <p:nvPr/>
        </p:nvSpPr>
        <p:spPr>
          <a:xfrm>
            <a:off x="7695414" y="2288966"/>
            <a:ext cx="1451835" cy="523220"/>
          </a:xfrm>
          <a:prstGeom prst="rect">
            <a:avLst/>
          </a:prstGeom>
          <a:noFill/>
        </p:spPr>
        <p:txBody>
          <a:bodyPr wrap="square" rtlCol="0">
            <a:spAutoFit/>
          </a:bodyPr>
          <a:lstStyle/>
          <a:p>
            <a:r>
              <a:rPr lang="en-US" dirty="0">
                <a:solidFill>
                  <a:schemeClr val="tx1"/>
                </a:solidFill>
                <a:latin typeface="SassoonPrimaryInfant" pitchFamily="2" charset="0"/>
              </a:rPr>
              <a:t>Reads with confidence</a:t>
            </a:r>
            <a:endParaRPr lang="en-GB" dirty="0">
              <a:solidFill>
                <a:schemeClr val="tx1"/>
              </a:solidFill>
              <a:latin typeface="SassoonPrimaryInfant" pitchFamily="2" charset="0"/>
            </a:endParaRPr>
          </a:p>
        </p:txBody>
      </p:sp>
      <p:sp>
        <p:nvSpPr>
          <p:cNvPr id="23" name="TextBox 22"/>
          <p:cNvSpPr txBox="1"/>
          <p:nvPr/>
        </p:nvSpPr>
        <p:spPr>
          <a:xfrm>
            <a:off x="7513684" y="4452918"/>
            <a:ext cx="1552615" cy="523220"/>
          </a:xfrm>
          <a:prstGeom prst="rect">
            <a:avLst/>
          </a:prstGeom>
          <a:noFill/>
        </p:spPr>
        <p:txBody>
          <a:bodyPr wrap="square" rtlCol="0">
            <a:spAutoFit/>
          </a:bodyPr>
          <a:lstStyle/>
          <a:p>
            <a:r>
              <a:rPr lang="en-US" dirty="0">
                <a:solidFill>
                  <a:schemeClr val="tx1"/>
                </a:solidFill>
                <a:latin typeface="SassoonPrimaryInfant" pitchFamily="2" charset="0"/>
              </a:rPr>
              <a:t>Uses ambitious vocabulary</a:t>
            </a:r>
            <a:endParaRPr lang="en-GB" dirty="0">
              <a:solidFill>
                <a:schemeClr val="tx1"/>
              </a:solidFill>
              <a:latin typeface="SassoonPrimaryInfant" pitchFamily="2" charset="0"/>
            </a:endParaRPr>
          </a:p>
        </p:txBody>
      </p:sp>
    </p:spTree>
    <p:extLst>
      <p:ext uri="{BB962C8B-B14F-4D97-AF65-F5344CB8AC3E}">
        <p14:creationId xmlns:p14="http://schemas.microsoft.com/office/powerpoint/2010/main" val="28928429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267D263-1952-7303-F304-86E95FA9E941}"/>
              </a:ext>
            </a:extLst>
          </p:cNvPr>
          <p:cNvSpPr>
            <a:spLocks noGrp="1"/>
          </p:cNvSpPr>
          <p:nvPr>
            <p:ph type="body" idx="1"/>
          </p:nvPr>
        </p:nvSpPr>
        <p:spPr>
          <a:xfrm>
            <a:off x="457200" y="1481138"/>
            <a:ext cx="8229600" cy="1283083"/>
          </a:xfrm>
        </p:spPr>
        <p:txBody>
          <a:bodyPr>
            <a:noAutofit/>
          </a:bodyPr>
          <a:lstStyle/>
          <a:p>
            <a:r>
              <a:rPr lang="en-US" sz="2400" dirty="0" smtClean="0">
                <a:solidFill>
                  <a:schemeClr val="tx1"/>
                </a:solidFill>
                <a:latin typeface="SassoonPrimaryInfant" pitchFamily="2" charset="0"/>
              </a:rPr>
              <a:t>Phonics &amp; Spelling</a:t>
            </a:r>
            <a:endParaRPr lang="en-US" sz="2400" dirty="0">
              <a:solidFill>
                <a:schemeClr val="tx1"/>
              </a:solidFill>
              <a:latin typeface="SassoonPrimaryInfant" pitchFamily="2" charset="0"/>
            </a:endParaRPr>
          </a:p>
          <a:p>
            <a:endParaRPr lang="en-US" sz="2400" dirty="0">
              <a:solidFill>
                <a:schemeClr val="tx1"/>
              </a:solidFill>
              <a:latin typeface="SassoonPrimaryInfant" pitchFamily="2" charset="0"/>
            </a:endParaRPr>
          </a:p>
          <a:p>
            <a:endParaRPr lang="en-US" sz="2400" dirty="0">
              <a:solidFill>
                <a:schemeClr val="tx1"/>
              </a:solidFill>
              <a:latin typeface="SassoonPrimaryInfant" pitchFamily="2" charset="0"/>
            </a:endParaRPr>
          </a:p>
          <a:p>
            <a:r>
              <a:rPr lang="en-US" sz="2400" dirty="0">
                <a:solidFill>
                  <a:schemeClr val="tx1"/>
                </a:solidFill>
                <a:latin typeface="SassoonPrimaryInfant" pitchFamily="2" charset="0"/>
              </a:rPr>
              <a:t>Guided Reading (including individual and </a:t>
            </a:r>
            <a:r>
              <a:rPr lang="en-US" sz="2400">
                <a:solidFill>
                  <a:schemeClr val="tx1"/>
                </a:solidFill>
                <a:latin typeface="SassoonPrimaryInfant" pitchFamily="2" charset="0"/>
              </a:rPr>
              <a:t>paired </a:t>
            </a:r>
            <a:r>
              <a:rPr lang="en-US" sz="2400" smtClean="0">
                <a:solidFill>
                  <a:schemeClr val="tx1"/>
                </a:solidFill>
                <a:latin typeface="SassoonPrimaryInfant" pitchFamily="2" charset="0"/>
              </a:rPr>
              <a:t>reading)</a:t>
            </a:r>
            <a:endParaRPr lang="en-US" sz="2400" dirty="0">
              <a:solidFill>
                <a:schemeClr val="tx1"/>
              </a:solidFill>
              <a:latin typeface="SassoonPrimaryInfant" pitchFamily="2" charset="0"/>
            </a:endParaRPr>
          </a:p>
          <a:p>
            <a:pPr marL="150876" indent="0">
              <a:buNone/>
            </a:pPr>
            <a:endParaRPr lang="en-US" sz="2400" dirty="0">
              <a:solidFill>
                <a:schemeClr val="tx1"/>
              </a:solidFill>
              <a:latin typeface="SassoonPrimaryInfant" pitchFamily="2" charset="0"/>
            </a:endParaRPr>
          </a:p>
          <a:p>
            <a:endParaRPr lang="en-US" sz="2400" dirty="0">
              <a:solidFill>
                <a:schemeClr val="tx1"/>
              </a:solidFill>
              <a:latin typeface="SassoonPrimaryInfant" pitchFamily="2" charset="0"/>
            </a:endParaRPr>
          </a:p>
          <a:p>
            <a:r>
              <a:rPr lang="en-US" sz="2400" dirty="0">
                <a:solidFill>
                  <a:schemeClr val="tx1"/>
                </a:solidFill>
                <a:latin typeface="SassoonPrimaryInfant" pitchFamily="2" charset="0"/>
              </a:rPr>
              <a:t>Shared Reading</a:t>
            </a:r>
            <a:endParaRPr lang="en-US" sz="2400" dirty="0"/>
          </a:p>
        </p:txBody>
      </p:sp>
      <p:sp>
        <p:nvSpPr>
          <p:cNvPr id="3" name="Title 2">
            <a:extLst>
              <a:ext uri="{FF2B5EF4-FFF2-40B4-BE49-F238E27FC236}">
                <a16:creationId xmlns:a16="http://schemas.microsoft.com/office/drawing/2014/main" id="{180BA9BE-46EC-A79C-F000-1A4CA75A2F37}"/>
              </a:ext>
            </a:extLst>
          </p:cNvPr>
          <p:cNvSpPr>
            <a:spLocks noGrp="1"/>
          </p:cNvSpPr>
          <p:nvPr>
            <p:ph type="title"/>
          </p:nvPr>
        </p:nvSpPr>
        <p:spPr/>
        <p:txBody>
          <a:bodyPr/>
          <a:lstStyle/>
          <a:p>
            <a:r>
              <a:rPr lang="en-US" sz="2800" dirty="0">
                <a:solidFill>
                  <a:schemeClr val="tx1"/>
                </a:solidFill>
                <a:latin typeface="SassoonPrimaryInfant" pitchFamily="2" charset="0"/>
              </a:rPr>
              <a:t>How we teach reading at school</a:t>
            </a:r>
            <a:endParaRPr lang="en-US" dirty="0"/>
          </a:p>
        </p:txBody>
      </p:sp>
      <p:sp>
        <p:nvSpPr>
          <p:cNvPr id="5" name="TextBox 4">
            <a:extLst>
              <a:ext uri="{FF2B5EF4-FFF2-40B4-BE49-F238E27FC236}">
                <a16:creationId xmlns:a16="http://schemas.microsoft.com/office/drawing/2014/main" id="{2033D3D0-EC75-883E-5E46-C18FE10268C8}"/>
              </a:ext>
            </a:extLst>
          </p:cNvPr>
          <p:cNvSpPr txBox="1"/>
          <p:nvPr/>
        </p:nvSpPr>
        <p:spPr>
          <a:xfrm>
            <a:off x="4162097" y="2596055"/>
            <a:ext cx="184731" cy="307777"/>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22564470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F71D491-7547-6FE4-EAAF-3ED67A8C5E8A}"/>
              </a:ext>
            </a:extLst>
          </p:cNvPr>
          <p:cNvPicPr>
            <a:picLocks noChangeAspect="1"/>
          </p:cNvPicPr>
          <p:nvPr/>
        </p:nvPicPr>
        <p:blipFill>
          <a:blip r:embed="rId2"/>
          <a:stretch>
            <a:fillRect/>
          </a:stretch>
        </p:blipFill>
        <p:spPr>
          <a:xfrm>
            <a:off x="0" y="3949812"/>
            <a:ext cx="4045200" cy="2823708"/>
          </a:xfrm>
          <a:prstGeom prst="rect">
            <a:avLst/>
          </a:prstGeom>
        </p:spPr>
      </p:pic>
      <p:pic>
        <p:nvPicPr>
          <p:cNvPr id="3" name="Picture 2">
            <a:extLst>
              <a:ext uri="{FF2B5EF4-FFF2-40B4-BE49-F238E27FC236}">
                <a16:creationId xmlns:a16="http://schemas.microsoft.com/office/drawing/2014/main" id="{C8937154-1C1C-589A-51D4-E02429A92D84}"/>
              </a:ext>
            </a:extLst>
          </p:cNvPr>
          <p:cNvPicPr>
            <a:picLocks noChangeAspect="1"/>
          </p:cNvPicPr>
          <p:nvPr/>
        </p:nvPicPr>
        <p:blipFill>
          <a:blip r:embed="rId3"/>
          <a:stretch>
            <a:fillRect/>
          </a:stretch>
        </p:blipFill>
        <p:spPr>
          <a:xfrm>
            <a:off x="86313" y="0"/>
            <a:ext cx="3667339" cy="3749566"/>
          </a:xfrm>
          <a:prstGeom prst="rect">
            <a:avLst/>
          </a:prstGeom>
        </p:spPr>
      </p:pic>
      <p:sp>
        <p:nvSpPr>
          <p:cNvPr id="5" name="TextBox 4"/>
          <p:cNvSpPr txBox="1"/>
          <p:nvPr/>
        </p:nvSpPr>
        <p:spPr>
          <a:xfrm>
            <a:off x="4939500" y="965600"/>
            <a:ext cx="3837000" cy="4926900"/>
          </a:xfrm>
          <a:prstGeom prst="rect">
            <a:avLst/>
          </a:prstGeom>
          <a:noFill/>
          <a:ln>
            <a:noFill/>
          </a:ln>
        </p:spPr>
        <p:txBody>
          <a:bodyPr spcFirstLastPara="1" wrap="square" lIns="91425" tIns="91425" rIns="91425" bIns="91425" rtlCol="0" anchor="ctr" anchorCtr="0">
            <a:normAutofit/>
          </a:bodyPr>
          <a:lstStyle/>
          <a:p>
            <a:pPr marL="457200" indent="-342900">
              <a:lnSpc>
                <a:spcPct val="115000"/>
              </a:lnSpc>
              <a:spcAft>
                <a:spcPts val="600"/>
              </a:spcAft>
              <a:buClr>
                <a:schemeClr val="dk1"/>
              </a:buClr>
              <a:buSzPts val="1800"/>
              <a:buFont typeface="Roboto"/>
              <a:buChar char="●"/>
            </a:pPr>
            <a:r>
              <a:rPr lang="en-US" sz="1800" b="0" i="0" u="none" strike="noStrike" cap="none" dirty="0">
                <a:solidFill>
                  <a:schemeClr val="dk1"/>
                </a:solidFill>
                <a:latin typeface="SassoonPrimaryInfant" pitchFamily="2" charset="0"/>
                <a:ea typeface="Roboto"/>
                <a:cs typeface="Roboto"/>
                <a:sym typeface="Roboto"/>
              </a:rPr>
              <a:t>In Reception and Year 1, we follow Little Wandle phonics </a:t>
            </a:r>
            <a:r>
              <a:rPr lang="en-US" sz="1800" b="0" i="0" u="none" strike="noStrike" cap="none" dirty="0" err="1">
                <a:solidFill>
                  <a:schemeClr val="dk1"/>
                </a:solidFill>
                <a:latin typeface="SassoonPrimaryInfant" pitchFamily="2" charset="0"/>
                <a:ea typeface="Roboto"/>
                <a:cs typeface="Roboto"/>
                <a:sym typeface="Roboto"/>
              </a:rPr>
              <a:t>programme</a:t>
            </a:r>
            <a:r>
              <a:rPr lang="en-US" sz="1800" b="0" i="0" u="none" strike="noStrike" cap="none" dirty="0">
                <a:solidFill>
                  <a:schemeClr val="dk1"/>
                </a:solidFill>
                <a:latin typeface="SassoonPrimaryInfant" pitchFamily="2" charset="0"/>
                <a:ea typeface="Roboto"/>
                <a:cs typeface="Roboto"/>
                <a:sym typeface="Roboto"/>
              </a:rPr>
              <a:t>.</a:t>
            </a:r>
          </a:p>
          <a:p>
            <a:pPr marL="457200" indent="-342900">
              <a:lnSpc>
                <a:spcPct val="115000"/>
              </a:lnSpc>
              <a:spcAft>
                <a:spcPts val="600"/>
              </a:spcAft>
              <a:buClr>
                <a:schemeClr val="dk1"/>
              </a:buClr>
              <a:buSzPts val="1800"/>
              <a:buFont typeface="Roboto"/>
              <a:buChar char="●"/>
            </a:pPr>
            <a:endParaRPr lang="en-US" sz="1800" b="0" i="0" u="none" strike="noStrike" cap="none" dirty="0">
              <a:solidFill>
                <a:schemeClr val="dk1"/>
              </a:solidFill>
              <a:latin typeface="SassoonPrimaryInfant" pitchFamily="2" charset="0"/>
              <a:ea typeface="Roboto"/>
              <a:cs typeface="Roboto"/>
              <a:sym typeface="Roboto"/>
            </a:endParaRPr>
          </a:p>
          <a:p>
            <a:pPr marL="457200" indent="-342900">
              <a:lnSpc>
                <a:spcPct val="115000"/>
              </a:lnSpc>
              <a:spcAft>
                <a:spcPts val="600"/>
              </a:spcAft>
              <a:buClr>
                <a:schemeClr val="dk1"/>
              </a:buClr>
              <a:buSzPts val="1800"/>
              <a:buFont typeface="Roboto"/>
              <a:buChar char="●"/>
            </a:pPr>
            <a:endParaRPr lang="en-US" sz="1800" b="0" i="0" u="none" strike="noStrike" cap="none" dirty="0">
              <a:solidFill>
                <a:schemeClr val="dk1"/>
              </a:solidFill>
              <a:latin typeface="SassoonPrimaryInfant" pitchFamily="2" charset="0"/>
              <a:ea typeface="Roboto"/>
              <a:cs typeface="Roboto"/>
              <a:sym typeface="Roboto"/>
            </a:endParaRPr>
          </a:p>
          <a:p>
            <a:pPr marL="457200" indent="-342900">
              <a:lnSpc>
                <a:spcPct val="115000"/>
              </a:lnSpc>
              <a:spcAft>
                <a:spcPts val="600"/>
              </a:spcAft>
              <a:buClr>
                <a:schemeClr val="dk1"/>
              </a:buClr>
              <a:buSzPts val="1800"/>
              <a:buFont typeface="Roboto"/>
              <a:buChar char="●"/>
            </a:pPr>
            <a:r>
              <a:rPr lang="en-US" sz="1800" b="0" i="0" u="none" strike="noStrike" cap="none" dirty="0">
                <a:solidFill>
                  <a:schemeClr val="dk1"/>
                </a:solidFill>
                <a:latin typeface="SassoonPrimaryInfant" pitchFamily="2" charset="0"/>
                <a:ea typeface="Roboto"/>
                <a:cs typeface="Roboto"/>
                <a:sym typeface="Roboto"/>
              </a:rPr>
              <a:t>We focus on decoding, prosody and comprehension.</a:t>
            </a:r>
          </a:p>
        </p:txBody>
      </p:sp>
      <p:pic>
        <p:nvPicPr>
          <p:cNvPr id="4" name="Picture 3">
            <a:extLst>
              <a:ext uri="{FF2B5EF4-FFF2-40B4-BE49-F238E27FC236}">
                <a16:creationId xmlns:a16="http://schemas.microsoft.com/office/drawing/2014/main" id="{0E7460FF-F7A2-9C05-B157-B17939EC415D}"/>
              </a:ext>
            </a:extLst>
          </p:cNvPr>
          <p:cNvPicPr>
            <a:picLocks noChangeAspect="1"/>
          </p:cNvPicPr>
          <p:nvPr/>
        </p:nvPicPr>
        <p:blipFill>
          <a:blip r:embed="rId4"/>
          <a:stretch>
            <a:fillRect/>
          </a:stretch>
        </p:blipFill>
        <p:spPr>
          <a:xfrm>
            <a:off x="5870861" y="216085"/>
            <a:ext cx="1772568" cy="1745846"/>
          </a:xfrm>
          <a:prstGeom prst="rect">
            <a:avLst/>
          </a:prstGeom>
        </p:spPr>
      </p:pic>
    </p:spTree>
    <p:extLst>
      <p:ext uri="{BB962C8B-B14F-4D97-AF65-F5344CB8AC3E}">
        <p14:creationId xmlns:p14="http://schemas.microsoft.com/office/powerpoint/2010/main" val="29873895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38900" y="135946"/>
            <a:ext cx="7763607" cy="1631216"/>
          </a:xfrm>
          <a:prstGeom prst="rect">
            <a:avLst/>
          </a:prstGeom>
          <a:noFill/>
        </p:spPr>
        <p:txBody>
          <a:bodyPr wrap="square" rtlCol="0">
            <a:spAutoFit/>
          </a:bodyPr>
          <a:lstStyle/>
          <a:p>
            <a:r>
              <a:rPr lang="en-US" sz="1600" dirty="0">
                <a:solidFill>
                  <a:schemeClr val="tx1"/>
                </a:solidFill>
                <a:latin typeface="SassoonPrimaryInfant" pitchFamily="2" charset="0"/>
              </a:rPr>
              <a:t>When children reach year 2 they will continue to read books from reading schemes including the Collins Big Cat series.  This follows on from Little </a:t>
            </a:r>
            <a:r>
              <a:rPr lang="en-US" sz="1600" dirty="0" err="1">
                <a:solidFill>
                  <a:schemeClr val="tx1"/>
                </a:solidFill>
                <a:latin typeface="SassoonPrimaryInfant" pitchFamily="2" charset="0"/>
              </a:rPr>
              <a:t>Wandle</a:t>
            </a:r>
            <a:r>
              <a:rPr lang="en-US" sz="1600" dirty="0">
                <a:solidFill>
                  <a:schemeClr val="tx1"/>
                </a:solidFill>
                <a:latin typeface="SassoonPrimaryInfant" pitchFamily="2" charset="0"/>
              </a:rPr>
              <a:t>.  These books are organized into levels.  Some children will progress faster and some will progress more slowly as the books get more challenging.  The most important thing is that they read with an adult every day at home.  Please remember to record their daily reading in their Reading Diary</a:t>
            </a:r>
            <a:r>
              <a:rPr lang="en-US" sz="2000" dirty="0">
                <a:solidFill>
                  <a:schemeClr val="tx1"/>
                </a:solidFill>
                <a:latin typeface="SassoonPrimaryInfant" pitchFamily="2" charset="0"/>
              </a:rPr>
              <a:t>.</a:t>
            </a:r>
            <a:endParaRPr lang="en-GB" sz="2000" dirty="0">
              <a:solidFill>
                <a:schemeClr val="tx1"/>
              </a:solidFill>
              <a:latin typeface="SassoonPrimaryInfant" pitchFamily="2" charset="0"/>
            </a:endParaRPr>
          </a:p>
        </p:txBody>
      </p:sp>
      <p:pic>
        <p:nvPicPr>
          <p:cNvPr id="7" name="Picture 6"/>
          <p:cNvPicPr>
            <a:picLocks noChangeAspect="1"/>
          </p:cNvPicPr>
          <p:nvPr/>
        </p:nvPicPr>
        <p:blipFill>
          <a:blip r:embed="rId2"/>
          <a:stretch>
            <a:fillRect/>
          </a:stretch>
        </p:blipFill>
        <p:spPr>
          <a:xfrm>
            <a:off x="2082355" y="1540082"/>
            <a:ext cx="3535930" cy="5157312"/>
          </a:xfrm>
          <a:prstGeom prst="rect">
            <a:avLst/>
          </a:prstGeom>
        </p:spPr>
      </p:pic>
      <p:pic>
        <p:nvPicPr>
          <p:cNvPr id="2" name="Picture 1">
            <a:extLst>
              <a:ext uri="{FF2B5EF4-FFF2-40B4-BE49-F238E27FC236}">
                <a16:creationId xmlns:a16="http://schemas.microsoft.com/office/drawing/2014/main" id="{F81841A5-FEF4-0308-7BC6-CFBA251B4544}"/>
              </a:ext>
            </a:extLst>
          </p:cNvPr>
          <p:cNvPicPr>
            <a:picLocks noChangeAspect="1"/>
          </p:cNvPicPr>
          <p:nvPr/>
        </p:nvPicPr>
        <p:blipFill>
          <a:blip r:embed="rId3"/>
          <a:stretch>
            <a:fillRect/>
          </a:stretch>
        </p:blipFill>
        <p:spPr>
          <a:xfrm>
            <a:off x="6600495" y="2354039"/>
            <a:ext cx="2102070" cy="3053533"/>
          </a:xfrm>
          <a:prstGeom prst="rect">
            <a:avLst/>
          </a:prstGeom>
        </p:spPr>
      </p:pic>
    </p:spTree>
    <p:extLst>
      <p:ext uri="{BB962C8B-B14F-4D97-AF65-F5344CB8AC3E}">
        <p14:creationId xmlns:p14="http://schemas.microsoft.com/office/powerpoint/2010/main" val="977546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552DA3D-C6C8-4D17-517F-E4A49F99B6FE}"/>
              </a:ext>
            </a:extLst>
          </p:cNvPr>
          <p:cNvPicPr>
            <a:picLocks noChangeAspect="1"/>
          </p:cNvPicPr>
          <p:nvPr/>
        </p:nvPicPr>
        <p:blipFill>
          <a:blip r:embed="rId2"/>
          <a:stretch>
            <a:fillRect/>
          </a:stretch>
        </p:blipFill>
        <p:spPr>
          <a:xfrm>
            <a:off x="685800" y="582132"/>
            <a:ext cx="7772400" cy="5693735"/>
          </a:xfrm>
          <a:prstGeom prst="rect">
            <a:avLst/>
          </a:prstGeom>
        </p:spPr>
      </p:pic>
    </p:spTree>
    <p:extLst>
      <p:ext uri="{BB962C8B-B14F-4D97-AF65-F5344CB8AC3E}">
        <p14:creationId xmlns:p14="http://schemas.microsoft.com/office/powerpoint/2010/main" val="42636205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9"/>
          <p:cNvSpPr txBox="1"/>
          <p:nvPr/>
        </p:nvSpPr>
        <p:spPr>
          <a:xfrm>
            <a:off x="932688" y="347472"/>
            <a:ext cx="7772400" cy="766010"/>
          </a:xfrm>
          <a:prstGeom prst="rect">
            <a:avLst/>
          </a:prstGeom>
          <a:noFill/>
          <a:ln>
            <a:noFill/>
          </a:ln>
        </p:spPr>
        <p:txBody>
          <a:bodyPr spcFirstLastPara="1" wrap="square" lIns="91425" tIns="45700" rIns="91425" bIns="45700" anchor="ctr" anchorCtr="0">
            <a:normAutofit fontScale="97500"/>
          </a:bodyPr>
          <a:lstStyle/>
          <a:p>
            <a:pPr marL="0" marR="0" lvl="0" indent="0" algn="l" rtl="0">
              <a:spcBef>
                <a:spcPts val="0"/>
              </a:spcBef>
              <a:spcAft>
                <a:spcPts val="0"/>
              </a:spcAft>
              <a:buNone/>
            </a:pPr>
            <a:endParaRPr sz="4100" b="1">
              <a:solidFill>
                <a:schemeClr val="dk2"/>
              </a:solidFill>
              <a:latin typeface="Comic Sans MS"/>
              <a:ea typeface="Comic Sans MS"/>
              <a:cs typeface="Comic Sans MS"/>
              <a:sym typeface="Comic Sans MS"/>
            </a:endParaRPr>
          </a:p>
        </p:txBody>
      </p:sp>
      <p:sp>
        <p:nvSpPr>
          <p:cNvPr id="93" name="Google Shape;93;p9"/>
          <p:cNvSpPr/>
          <p:nvPr/>
        </p:nvSpPr>
        <p:spPr>
          <a:xfrm>
            <a:off x="466344" y="1685836"/>
            <a:ext cx="8321040" cy="3785611"/>
          </a:xfrm>
          <a:prstGeom prst="rect">
            <a:avLst/>
          </a:prstGeom>
          <a:noFill/>
          <a:ln>
            <a:noFill/>
          </a:ln>
        </p:spPr>
        <p:txBody>
          <a:bodyPr spcFirstLastPara="1" wrap="square" lIns="91425" tIns="45700" rIns="91425" bIns="45700" anchor="t" anchorCtr="0">
            <a:spAutoFit/>
          </a:bodyPr>
          <a:lstStyle/>
          <a:p>
            <a:pPr marL="342900" marR="0" lvl="0" indent="-342900" algn="l" rtl="0">
              <a:spcBef>
                <a:spcPts val="0"/>
              </a:spcBef>
              <a:spcAft>
                <a:spcPts val="0"/>
              </a:spcAft>
              <a:buClr>
                <a:schemeClr val="dk1"/>
              </a:buClr>
              <a:buSzPts val="2400"/>
              <a:buChar char="•"/>
            </a:pPr>
            <a:r>
              <a:rPr lang="en-GB" sz="2400" dirty="0">
                <a:solidFill>
                  <a:schemeClr val="dk1"/>
                </a:solidFill>
                <a:latin typeface="SassoonPrimaryInfant" pitchFamily="2" charset="0"/>
              </a:rPr>
              <a:t>Read your child’s reading book every day. </a:t>
            </a:r>
            <a:endParaRPr dirty="0">
              <a:latin typeface="SassoonPrimaryInfant" pitchFamily="2" charset="0"/>
            </a:endParaRPr>
          </a:p>
          <a:p>
            <a:pPr marL="342900" marR="0" lvl="0" indent="-190500" algn="l" rtl="0">
              <a:spcBef>
                <a:spcPts val="0"/>
              </a:spcBef>
              <a:spcAft>
                <a:spcPts val="0"/>
              </a:spcAft>
              <a:buClr>
                <a:schemeClr val="dk1"/>
              </a:buClr>
              <a:buSzPts val="2400"/>
              <a:buFont typeface="Arial"/>
              <a:buNone/>
            </a:pPr>
            <a:endParaRPr sz="2400" dirty="0">
              <a:solidFill>
                <a:schemeClr val="dk1"/>
              </a:solidFill>
              <a:latin typeface="SassoonPrimaryInfant" pitchFamily="2" charset="0"/>
            </a:endParaRPr>
          </a:p>
          <a:p>
            <a:pPr marL="342900" marR="0" lvl="0" indent="-342900" algn="l" rtl="0">
              <a:spcBef>
                <a:spcPts val="0"/>
              </a:spcBef>
              <a:spcAft>
                <a:spcPts val="0"/>
              </a:spcAft>
              <a:buClr>
                <a:schemeClr val="dk1"/>
              </a:buClr>
              <a:buSzPts val="2400"/>
              <a:buChar char="•"/>
            </a:pPr>
            <a:r>
              <a:rPr lang="en-GB" sz="2400" dirty="0">
                <a:solidFill>
                  <a:schemeClr val="dk1"/>
                </a:solidFill>
                <a:latin typeface="SassoonPrimaryInfant" pitchFamily="2" charset="0"/>
              </a:rPr>
              <a:t>Regularly read a range of texts to your child, </a:t>
            </a:r>
            <a:r>
              <a:rPr lang="en-GB" sz="2400" dirty="0" err="1">
                <a:solidFill>
                  <a:schemeClr val="dk1"/>
                </a:solidFill>
                <a:latin typeface="SassoonPrimaryInfant" pitchFamily="2" charset="0"/>
              </a:rPr>
              <a:t>e.g</a:t>
            </a:r>
            <a:r>
              <a:rPr lang="en-GB" sz="2400" dirty="0">
                <a:solidFill>
                  <a:schemeClr val="dk1"/>
                </a:solidFill>
                <a:latin typeface="SassoonPrimaryInfant" pitchFamily="2" charset="0"/>
              </a:rPr>
              <a:t>:</a:t>
            </a:r>
            <a:endParaRPr dirty="0">
              <a:latin typeface="SassoonPrimaryInfant" pitchFamily="2" charset="0"/>
            </a:endParaRPr>
          </a:p>
          <a:p>
            <a:pPr marL="800100" marR="0" lvl="1" indent="-342900" algn="l" rtl="0">
              <a:spcBef>
                <a:spcPts val="0"/>
              </a:spcBef>
              <a:spcAft>
                <a:spcPts val="0"/>
              </a:spcAft>
              <a:buClr>
                <a:schemeClr val="dk1"/>
              </a:buClr>
              <a:buSzPts val="2400"/>
              <a:buChar char="⮚"/>
            </a:pPr>
            <a:r>
              <a:rPr lang="en-GB" sz="2400" i="0" u="none" strike="noStrike" cap="none" dirty="0">
                <a:solidFill>
                  <a:schemeClr val="dk1"/>
                </a:solidFill>
                <a:latin typeface="SassoonPrimaryInfant" pitchFamily="2" charset="0"/>
              </a:rPr>
              <a:t>Weekly library books</a:t>
            </a:r>
            <a:endParaRPr dirty="0">
              <a:latin typeface="SassoonPrimaryInfant" pitchFamily="2" charset="0"/>
            </a:endParaRPr>
          </a:p>
          <a:p>
            <a:pPr marL="800100" marR="0" lvl="1" indent="-342900" algn="l" rtl="0">
              <a:spcBef>
                <a:spcPts val="0"/>
              </a:spcBef>
              <a:spcAft>
                <a:spcPts val="0"/>
              </a:spcAft>
              <a:buClr>
                <a:schemeClr val="dk1"/>
              </a:buClr>
              <a:buSzPts val="2400"/>
              <a:buChar char="⮚"/>
            </a:pPr>
            <a:r>
              <a:rPr lang="en-GB" sz="2400" dirty="0">
                <a:solidFill>
                  <a:schemeClr val="dk1"/>
                </a:solidFill>
                <a:latin typeface="SassoonPrimaryInfant" pitchFamily="2" charset="0"/>
              </a:rPr>
              <a:t>Homework comprehension texts</a:t>
            </a:r>
            <a:endParaRPr dirty="0">
              <a:latin typeface="SassoonPrimaryInfant" pitchFamily="2" charset="0"/>
            </a:endParaRPr>
          </a:p>
          <a:p>
            <a:pPr marL="800100" marR="0" lvl="1" indent="-342900" algn="l" rtl="0">
              <a:spcBef>
                <a:spcPts val="0"/>
              </a:spcBef>
              <a:spcAft>
                <a:spcPts val="0"/>
              </a:spcAft>
              <a:buClr>
                <a:schemeClr val="dk1"/>
              </a:buClr>
              <a:buSzPts val="2400"/>
              <a:buChar char="⮚"/>
            </a:pPr>
            <a:r>
              <a:rPr lang="en-GB" sz="2400" i="0" u="none" strike="noStrike" cap="none" dirty="0">
                <a:solidFill>
                  <a:schemeClr val="dk1"/>
                </a:solidFill>
                <a:latin typeface="SassoonPrimaryInfant" pitchFamily="2" charset="0"/>
              </a:rPr>
              <a:t>Books from home</a:t>
            </a:r>
          </a:p>
          <a:p>
            <a:pPr marL="800100" marR="0" lvl="1" indent="-342900" algn="l" rtl="0">
              <a:spcBef>
                <a:spcPts val="0"/>
              </a:spcBef>
              <a:spcAft>
                <a:spcPts val="0"/>
              </a:spcAft>
              <a:buClr>
                <a:schemeClr val="dk1"/>
              </a:buClr>
              <a:buSzPts val="2400"/>
              <a:buChar char="⮚"/>
            </a:pPr>
            <a:r>
              <a:rPr lang="en-US" sz="2400" i="0" u="none" strike="noStrike" cap="none" dirty="0">
                <a:solidFill>
                  <a:schemeClr val="dk1"/>
                </a:solidFill>
                <a:latin typeface="SassoonPrimaryInfant" pitchFamily="2" charset="0"/>
              </a:rPr>
              <a:t>Local Library Service</a:t>
            </a:r>
          </a:p>
          <a:p>
            <a:pPr marL="800100" marR="0" lvl="1" indent="-342900" algn="l" rtl="0">
              <a:spcBef>
                <a:spcPts val="0"/>
              </a:spcBef>
              <a:spcAft>
                <a:spcPts val="0"/>
              </a:spcAft>
              <a:buClr>
                <a:schemeClr val="dk1"/>
              </a:buClr>
              <a:buSzPts val="2400"/>
              <a:buChar char="⮚"/>
            </a:pPr>
            <a:endParaRPr sz="2400" i="0" u="none" strike="noStrike" cap="none" dirty="0">
              <a:solidFill>
                <a:schemeClr val="dk1"/>
              </a:solidFill>
              <a:latin typeface="SassoonPrimaryInfant" pitchFamily="2" charset="0"/>
            </a:endParaRPr>
          </a:p>
          <a:p>
            <a:pPr marL="457200" marR="0" lvl="1" indent="0" algn="l" rtl="0">
              <a:spcBef>
                <a:spcPts val="0"/>
              </a:spcBef>
              <a:spcAft>
                <a:spcPts val="0"/>
              </a:spcAft>
              <a:buNone/>
            </a:pPr>
            <a:endParaRPr sz="2400" i="0" u="none" strike="noStrike" cap="none" dirty="0">
              <a:solidFill>
                <a:schemeClr val="dk1"/>
              </a:solidFill>
            </a:endParaRPr>
          </a:p>
          <a:p>
            <a:pPr marL="0" marR="0" lvl="0" indent="0" algn="l" rtl="0">
              <a:spcBef>
                <a:spcPts val="0"/>
              </a:spcBef>
              <a:spcAft>
                <a:spcPts val="0"/>
              </a:spcAft>
              <a:buNone/>
            </a:pPr>
            <a:endParaRPr sz="2400" dirty="0">
              <a:solidFill>
                <a:schemeClr val="dk1"/>
              </a:solidFill>
            </a:endParaRPr>
          </a:p>
        </p:txBody>
      </p:sp>
      <p:sp>
        <p:nvSpPr>
          <p:cNvPr id="94" name="Google Shape;94;p9"/>
          <p:cNvSpPr/>
          <p:nvPr/>
        </p:nvSpPr>
        <p:spPr>
          <a:xfrm>
            <a:off x="366713" y="354013"/>
            <a:ext cx="8420100" cy="715962"/>
          </a:xfrm>
          <a:prstGeom prst="rect">
            <a:avLst/>
          </a:prstGeom>
          <a:noFill/>
          <a:ln w="2857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5" name="Google Shape;95;p9"/>
          <p:cNvSpPr/>
          <p:nvPr/>
        </p:nvSpPr>
        <p:spPr>
          <a:xfrm>
            <a:off x="577463" y="407311"/>
            <a:ext cx="5578707"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b="1">
                <a:solidFill>
                  <a:schemeClr val="lt1"/>
                </a:solidFill>
                <a:latin typeface="Play"/>
                <a:ea typeface="Play"/>
                <a:cs typeface="Play"/>
                <a:sym typeface="Play"/>
              </a:rPr>
              <a:t>How to support reading…</a:t>
            </a:r>
            <a:endParaRPr/>
          </a:p>
        </p:txBody>
      </p:sp>
      <p:sp>
        <p:nvSpPr>
          <p:cNvPr id="96" name="Google Shape;96;p9"/>
          <p:cNvSpPr txBox="1"/>
          <p:nvPr/>
        </p:nvSpPr>
        <p:spPr>
          <a:xfrm>
            <a:off x="414375" y="331500"/>
            <a:ext cx="7842300" cy="600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2700" dirty="0">
                <a:solidFill>
                  <a:schemeClr val="dk1"/>
                </a:solidFill>
                <a:latin typeface="SassoonPrimaryInfant" pitchFamily="2" charset="0"/>
                <a:ea typeface="Roboto"/>
                <a:cs typeface="Roboto"/>
                <a:sym typeface="Roboto"/>
              </a:rPr>
              <a:t>How can I support my child at home?</a:t>
            </a:r>
            <a:endParaRPr sz="2700" dirty="0">
              <a:solidFill>
                <a:schemeClr val="dk1"/>
              </a:solidFill>
              <a:latin typeface="SassoonPrimaryInfant" pitchFamily="2" charset="0"/>
              <a:ea typeface="Roboto"/>
              <a:cs typeface="Roboto"/>
              <a:sym typeface="Roboto"/>
            </a:endParaRPr>
          </a:p>
        </p:txBody>
      </p:sp>
      <p:pic>
        <p:nvPicPr>
          <p:cNvPr id="2" name="Picture 1">
            <a:extLst>
              <a:ext uri="{FF2B5EF4-FFF2-40B4-BE49-F238E27FC236}">
                <a16:creationId xmlns:a16="http://schemas.microsoft.com/office/drawing/2014/main" id="{FE6D68B4-975C-5E5E-D185-DDA1E90412BB}"/>
              </a:ext>
            </a:extLst>
          </p:cNvPr>
          <p:cNvPicPr>
            <a:picLocks noChangeAspect="1"/>
          </p:cNvPicPr>
          <p:nvPr/>
        </p:nvPicPr>
        <p:blipFill>
          <a:blip r:embed="rId3"/>
          <a:stretch>
            <a:fillRect/>
          </a:stretch>
        </p:blipFill>
        <p:spPr>
          <a:xfrm>
            <a:off x="4183116" y="3804467"/>
            <a:ext cx="2102070" cy="3053533"/>
          </a:xfrm>
          <a:prstGeom prst="rect">
            <a:avLst/>
          </a:prstGeom>
        </p:spPr>
      </p:pic>
      <p:pic>
        <p:nvPicPr>
          <p:cNvPr id="3" name="Picture 2">
            <a:extLst>
              <a:ext uri="{FF2B5EF4-FFF2-40B4-BE49-F238E27FC236}">
                <a16:creationId xmlns:a16="http://schemas.microsoft.com/office/drawing/2014/main" id="{59305574-2FEF-D737-F325-24FF7C09753A}"/>
              </a:ext>
            </a:extLst>
          </p:cNvPr>
          <p:cNvPicPr>
            <a:picLocks noChangeAspect="1"/>
          </p:cNvPicPr>
          <p:nvPr/>
        </p:nvPicPr>
        <p:blipFill>
          <a:blip r:embed="rId4"/>
          <a:stretch>
            <a:fillRect/>
          </a:stretch>
        </p:blipFill>
        <p:spPr>
          <a:xfrm>
            <a:off x="6358758" y="3908833"/>
            <a:ext cx="2675156" cy="2844800"/>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18845" y="582067"/>
            <a:ext cx="6356839" cy="4708981"/>
          </a:xfrm>
          <a:prstGeom prst="rect">
            <a:avLst/>
          </a:prstGeom>
        </p:spPr>
        <p:txBody>
          <a:bodyPr wrap="square">
            <a:spAutoFit/>
          </a:bodyPr>
          <a:lstStyle/>
          <a:p>
            <a:r>
              <a:rPr lang="en-GB" sz="2000" b="1" dirty="0">
                <a:solidFill>
                  <a:schemeClr val="tx1"/>
                </a:solidFill>
                <a:latin typeface="SassoonPrimaryInfant" pitchFamily="2" charset="0"/>
              </a:rPr>
              <a:t>How do we teach and support Reading </a:t>
            </a:r>
          </a:p>
          <a:p>
            <a:endParaRPr lang="en-GB" sz="2000" dirty="0">
              <a:solidFill>
                <a:schemeClr val="tx1"/>
              </a:solidFill>
              <a:latin typeface="SassoonPrimaryInfant" pitchFamily="2" charset="0"/>
            </a:endParaRPr>
          </a:p>
          <a:p>
            <a:pPr marL="342900" indent="-342900">
              <a:buFont typeface="Arial" panose="020B0604020202020204" pitchFamily="34" charset="0"/>
              <a:buChar char="•"/>
            </a:pPr>
            <a:r>
              <a:rPr lang="en-GB" sz="2000" dirty="0">
                <a:solidFill>
                  <a:schemeClr val="tx1"/>
                </a:solidFill>
                <a:latin typeface="SassoonPrimaryInfant" pitchFamily="2" charset="0"/>
              </a:rPr>
              <a:t>Children are heard read regularly by their teachers.</a:t>
            </a:r>
          </a:p>
          <a:p>
            <a:pPr marL="342900" indent="-342900">
              <a:buFont typeface="Arial" panose="020B0604020202020204" pitchFamily="34" charset="0"/>
              <a:buChar char="•"/>
            </a:pPr>
            <a:r>
              <a:rPr lang="en-GB" sz="2000" dirty="0">
                <a:solidFill>
                  <a:schemeClr val="tx1"/>
                </a:solidFill>
                <a:latin typeface="SassoonPrimaryInfant" pitchFamily="2" charset="0"/>
              </a:rPr>
              <a:t>Those that need extra support are heard read more often.</a:t>
            </a:r>
          </a:p>
          <a:p>
            <a:pPr marL="342900" indent="-342900">
              <a:buFont typeface="Arial" panose="020B0604020202020204" pitchFamily="34" charset="0"/>
              <a:buChar char="•"/>
            </a:pPr>
            <a:r>
              <a:rPr lang="en-GB" sz="2000" dirty="0">
                <a:solidFill>
                  <a:schemeClr val="tx1"/>
                </a:solidFill>
                <a:latin typeface="SassoonPrimaryInfant" pitchFamily="2" charset="0"/>
              </a:rPr>
              <a:t>Taught Guided Reading three times a week.</a:t>
            </a:r>
          </a:p>
          <a:p>
            <a:pPr marL="342900" indent="-342900">
              <a:buFont typeface="Arial" panose="020B0604020202020204" pitchFamily="34" charset="0"/>
              <a:buChar char="•"/>
            </a:pPr>
            <a:r>
              <a:rPr lang="en-GB" sz="2000" dirty="0">
                <a:solidFill>
                  <a:schemeClr val="tx1"/>
                </a:solidFill>
                <a:latin typeface="SassoonPrimaryInfant" pitchFamily="2" charset="0"/>
              </a:rPr>
              <a:t>Comprehension Home Learning. </a:t>
            </a:r>
          </a:p>
          <a:p>
            <a:pPr marL="342900" indent="-342900">
              <a:buFont typeface="Arial" panose="020B0604020202020204" pitchFamily="34" charset="0"/>
              <a:buChar char="•"/>
            </a:pPr>
            <a:r>
              <a:rPr lang="en-GB" sz="2000" dirty="0">
                <a:solidFill>
                  <a:schemeClr val="tx1"/>
                </a:solidFill>
                <a:latin typeface="SassoonPrimaryInfant" pitchFamily="2" charset="0"/>
              </a:rPr>
              <a:t>NFER Assessment test at the end of every term, which are sent home so that the results can be shared.</a:t>
            </a:r>
          </a:p>
          <a:p>
            <a:pPr marL="342900" indent="-342900">
              <a:buFont typeface="Arial" panose="020B0604020202020204" pitchFamily="34" charset="0"/>
              <a:buChar char="•"/>
            </a:pPr>
            <a:r>
              <a:rPr lang="en-GB" sz="2000" dirty="0">
                <a:solidFill>
                  <a:schemeClr val="tx1"/>
                </a:solidFill>
                <a:latin typeface="SassoonPrimaryInfant" pitchFamily="2" charset="0"/>
              </a:rPr>
              <a:t>Regular fluency checks</a:t>
            </a:r>
          </a:p>
          <a:p>
            <a:pPr marL="342900" indent="-342900">
              <a:buFont typeface="Arial" panose="020B0604020202020204" pitchFamily="34" charset="0"/>
              <a:buChar char="•"/>
            </a:pPr>
            <a:r>
              <a:rPr lang="en-GB" sz="2000" dirty="0">
                <a:solidFill>
                  <a:schemeClr val="tx1"/>
                </a:solidFill>
                <a:latin typeface="SassoonPrimaryInfant" pitchFamily="2" charset="0"/>
              </a:rPr>
              <a:t>Each class has a class text read to them – deliberately challenging.</a:t>
            </a:r>
          </a:p>
          <a:p>
            <a:pPr marL="342900" indent="-342900">
              <a:buFont typeface="Arial" panose="020B0604020202020204" pitchFamily="34" charset="0"/>
              <a:buChar char="•"/>
            </a:pPr>
            <a:r>
              <a:rPr lang="en-GB" sz="2000" dirty="0">
                <a:solidFill>
                  <a:schemeClr val="tx1"/>
                </a:solidFill>
                <a:latin typeface="SassoonPrimaryInfant" pitchFamily="2" charset="0"/>
              </a:rPr>
              <a:t>Parents and Carers are the key to unlocking reading for pleasure! Please read and complete Reading Diaries at least 5 time a week, every day if possible.</a:t>
            </a:r>
          </a:p>
        </p:txBody>
      </p:sp>
    </p:spTree>
    <p:extLst>
      <p:ext uri="{BB962C8B-B14F-4D97-AF65-F5344CB8AC3E}">
        <p14:creationId xmlns:p14="http://schemas.microsoft.com/office/powerpoint/2010/main" val="8051569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30317" y="2901346"/>
            <a:ext cx="5695950" cy="3514725"/>
          </a:xfrm>
          <a:prstGeom prst="rect">
            <a:avLst/>
          </a:prstGeom>
        </p:spPr>
      </p:pic>
      <p:sp>
        <p:nvSpPr>
          <p:cNvPr id="5" name="TextBox 4">
            <a:extLst>
              <a:ext uri="{FF2B5EF4-FFF2-40B4-BE49-F238E27FC236}">
                <a16:creationId xmlns:a16="http://schemas.microsoft.com/office/drawing/2014/main" id="{A61A182C-1E1C-655F-4BB2-6EFC89FE3FEA}"/>
              </a:ext>
            </a:extLst>
          </p:cNvPr>
          <p:cNvSpPr txBox="1"/>
          <p:nvPr/>
        </p:nvSpPr>
        <p:spPr>
          <a:xfrm>
            <a:off x="830317" y="525517"/>
            <a:ext cx="6842235" cy="2031325"/>
          </a:xfrm>
          <a:prstGeom prst="rect">
            <a:avLst/>
          </a:prstGeom>
          <a:noFill/>
        </p:spPr>
        <p:txBody>
          <a:bodyPr wrap="square" rtlCol="0">
            <a:spAutoFit/>
          </a:bodyPr>
          <a:lstStyle/>
          <a:p>
            <a:r>
              <a:rPr lang="en-GB" sz="1800" b="1" dirty="0">
                <a:solidFill>
                  <a:schemeClr val="tx1"/>
                </a:solidFill>
                <a:latin typeface="SassoonPrimaryInfant" pitchFamily="2" charset="0"/>
              </a:rPr>
              <a:t>There’s a focus on prior knowledge and vocabulary</a:t>
            </a:r>
          </a:p>
          <a:p>
            <a:endParaRPr lang="en-GB" sz="1800" b="1" dirty="0">
              <a:solidFill>
                <a:schemeClr val="tx1"/>
              </a:solidFill>
              <a:latin typeface="SassoonPrimaryInfant" pitchFamily="2" charset="0"/>
            </a:endParaRPr>
          </a:p>
          <a:p>
            <a:r>
              <a:rPr lang="en-GB" sz="1800" b="1" dirty="0">
                <a:solidFill>
                  <a:schemeClr val="tx1"/>
                </a:solidFill>
                <a:latin typeface="SassoonPrimaryInfant" pitchFamily="2" charset="0"/>
              </a:rPr>
              <a:t>Echo reading and paired reading</a:t>
            </a:r>
          </a:p>
          <a:p>
            <a:endParaRPr lang="en-GB" sz="1800" b="1" dirty="0">
              <a:solidFill>
                <a:schemeClr val="tx1"/>
              </a:solidFill>
              <a:latin typeface="SassoonPrimaryInfant" pitchFamily="2" charset="0"/>
            </a:endParaRPr>
          </a:p>
          <a:p>
            <a:r>
              <a:rPr lang="en-GB" sz="1800" b="1" dirty="0">
                <a:solidFill>
                  <a:schemeClr val="tx1"/>
                </a:solidFill>
                <a:latin typeface="SassoonPrimaryInfant" pitchFamily="2" charset="0"/>
              </a:rPr>
              <a:t>Skills: vocabulary, retrieval and inference are some examples</a:t>
            </a:r>
          </a:p>
          <a:p>
            <a:endParaRPr lang="en-GB" sz="1800" b="1" dirty="0">
              <a:solidFill>
                <a:schemeClr val="tx1"/>
              </a:solidFill>
              <a:latin typeface="SassoonPrimaryInfant" pitchFamily="2" charset="0"/>
            </a:endParaRPr>
          </a:p>
          <a:p>
            <a:r>
              <a:rPr lang="en-GB" sz="1800" b="1" dirty="0">
                <a:solidFill>
                  <a:schemeClr val="tx1"/>
                </a:solidFill>
                <a:latin typeface="SassoonPrimaryInfant" pitchFamily="2" charset="0"/>
              </a:rPr>
              <a:t>Each class has a class reader that their writing may also be based on</a:t>
            </a:r>
            <a:endParaRPr lang="en-US" sz="1800" b="1" dirty="0"/>
          </a:p>
        </p:txBody>
      </p:sp>
      <p:sp>
        <p:nvSpPr>
          <p:cNvPr id="6" name="TextBox 5">
            <a:extLst>
              <a:ext uri="{FF2B5EF4-FFF2-40B4-BE49-F238E27FC236}">
                <a16:creationId xmlns:a16="http://schemas.microsoft.com/office/drawing/2014/main" id="{4E982148-1276-9D36-774E-C68D24FD3FF4}"/>
              </a:ext>
            </a:extLst>
          </p:cNvPr>
          <p:cNvSpPr txBox="1"/>
          <p:nvPr/>
        </p:nvSpPr>
        <p:spPr>
          <a:xfrm>
            <a:off x="830317" y="168166"/>
            <a:ext cx="5969876" cy="369332"/>
          </a:xfrm>
          <a:prstGeom prst="rect">
            <a:avLst/>
          </a:prstGeom>
          <a:noFill/>
        </p:spPr>
        <p:txBody>
          <a:bodyPr wrap="square" rtlCol="0">
            <a:spAutoFit/>
          </a:bodyPr>
          <a:lstStyle/>
          <a:p>
            <a:r>
              <a:rPr lang="en-US" sz="1800" b="1" u="sng" dirty="0">
                <a:solidFill>
                  <a:schemeClr val="tx1"/>
                </a:solidFill>
                <a:latin typeface="SassoonPrimaryInfant" pitchFamily="2" charset="0"/>
              </a:rPr>
              <a:t>What happens in a Guided Reading lesson?</a:t>
            </a:r>
          </a:p>
        </p:txBody>
      </p:sp>
      <p:sp>
        <p:nvSpPr>
          <p:cNvPr id="2" name="Explosion 1 1"/>
          <p:cNvSpPr/>
          <p:nvPr/>
        </p:nvSpPr>
        <p:spPr>
          <a:xfrm>
            <a:off x="7227277" y="3279531"/>
            <a:ext cx="1600200" cy="2743200"/>
          </a:xfrm>
          <a:prstGeom prst="irregularSeal1">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3" name="TextBox 2"/>
          <p:cNvSpPr txBox="1"/>
          <p:nvPr/>
        </p:nvSpPr>
        <p:spPr>
          <a:xfrm>
            <a:off x="7587762" y="4422531"/>
            <a:ext cx="791307" cy="523220"/>
          </a:xfrm>
          <a:prstGeom prst="rect">
            <a:avLst/>
          </a:prstGeom>
          <a:noFill/>
        </p:spPr>
        <p:txBody>
          <a:bodyPr wrap="square" rtlCol="0">
            <a:spAutoFit/>
          </a:bodyPr>
          <a:lstStyle/>
          <a:p>
            <a:pPr algn="ctr"/>
            <a:r>
              <a:rPr lang="en-US" b="1" dirty="0" smtClean="0">
                <a:latin typeface="SassoonPrimaryInfant" pitchFamily="2" charset="0"/>
              </a:rPr>
              <a:t>Other skills</a:t>
            </a:r>
            <a:endParaRPr lang="en-GB" b="1" dirty="0">
              <a:latin typeface="SassoonPrimaryInfant" pitchFamily="2" charset="0"/>
            </a:endParaRPr>
          </a:p>
        </p:txBody>
      </p:sp>
    </p:spTree>
    <p:extLst>
      <p:ext uri="{BB962C8B-B14F-4D97-AF65-F5344CB8AC3E}">
        <p14:creationId xmlns:p14="http://schemas.microsoft.com/office/powerpoint/2010/main" val="17639408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15E98A5-EC23-C5BA-BC68-4B7CEC05324D}"/>
              </a:ext>
            </a:extLst>
          </p:cNvPr>
          <p:cNvPicPr>
            <a:picLocks noChangeAspect="1"/>
          </p:cNvPicPr>
          <p:nvPr/>
        </p:nvPicPr>
        <p:blipFill>
          <a:blip r:embed="rId2"/>
          <a:stretch>
            <a:fillRect/>
          </a:stretch>
        </p:blipFill>
        <p:spPr>
          <a:xfrm>
            <a:off x="239150" y="795009"/>
            <a:ext cx="4332850" cy="5796455"/>
          </a:xfrm>
          <a:prstGeom prst="rect">
            <a:avLst/>
          </a:prstGeom>
        </p:spPr>
      </p:pic>
      <p:sp>
        <p:nvSpPr>
          <p:cNvPr id="6" name="TextBox 5">
            <a:extLst>
              <a:ext uri="{FF2B5EF4-FFF2-40B4-BE49-F238E27FC236}">
                <a16:creationId xmlns:a16="http://schemas.microsoft.com/office/drawing/2014/main" id="{ACB34385-FF5B-12E7-7060-EFA4F5F9B205}"/>
              </a:ext>
            </a:extLst>
          </p:cNvPr>
          <p:cNvSpPr txBox="1"/>
          <p:nvPr/>
        </p:nvSpPr>
        <p:spPr>
          <a:xfrm>
            <a:off x="3862552" y="111506"/>
            <a:ext cx="4572000" cy="646331"/>
          </a:xfrm>
          <a:prstGeom prst="rect">
            <a:avLst/>
          </a:prstGeom>
          <a:noFill/>
        </p:spPr>
        <p:txBody>
          <a:bodyPr wrap="square">
            <a:spAutoFit/>
          </a:bodyPr>
          <a:lstStyle/>
          <a:p>
            <a:r>
              <a:rPr lang="en-GB" sz="1800" b="0" i="0" dirty="0">
                <a:solidFill>
                  <a:srgbClr val="626262"/>
                </a:solidFill>
                <a:effectLst/>
                <a:highlight>
                  <a:srgbClr val="FFFFFF"/>
                </a:highlight>
                <a:latin typeface="SassoonPrimaryInfant" pitchFamily="2" charset="0"/>
              </a:rPr>
              <a:t>This text focuses on developing sequencing, vocabulary &amp; meaning and inference skills.</a:t>
            </a:r>
            <a:endParaRPr lang="en-US" sz="1800" dirty="0">
              <a:latin typeface="SassoonPrimaryInfant" pitchFamily="2" charset="0"/>
            </a:endParaRPr>
          </a:p>
        </p:txBody>
      </p:sp>
      <p:pic>
        <p:nvPicPr>
          <p:cNvPr id="7" name="Picture 6">
            <a:extLst>
              <a:ext uri="{FF2B5EF4-FFF2-40B4-BE49-F238E27FC236}">
                <a16:creationId xmlns:a16="http://schemas.microsoft.com/office/drawing/2014/main" id="{7B52D54D-842F-BA75-2AA1-38738849BDCA}"/>
              </a:ext>
            </a:extLst>
          </p:cNvPr>
          <p:cNvPicPr>
            <a:picLocks noChangeAspect="1"/>
          </p:cNvPicPr>
          <p:nvPr/>
        </p:nvPicPr>
        <p:blipFill>
          <a:blip r:embed="rId3"/>
          <a:stretch>
            <a:fillRect/>
          </a:stretch>
        </p:blipFill>
        <p:spPr>
          <a:xfrm>
            <a:off x="4823366" y="1384507"/>
            <a:ext cx="4039145" cy="2220541"/>
          </a:xfrm>
          <a:prstGeom prst="rect">
            <a:avLst/>
          </a:prstGeom>
        </p:spPr>
      </p:pic>
    </p:spTree>
    <p:extLst>
      <p:ext uri="{BB962C8B-B14F-4D97-AF65-F5344CB8AC3E}">
        <p14:creationId xmlns:p14="http://schemas.microsoft.com/office/powerpoint/2010/main" val="342445404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0"/>
          <p:cNvSpPr/>
          <p:nvPr/>
        </p:nvSpPr>
        <p:spPr>
          <a:xfrm>
            <a:off x="213793" y="1834831"/>
            <a:ext cx="8725940" cy="4862059"/>
          </a:xfrm>
          <a:prstGeom prst="roundRect">
            <a:avLst>
              <a:gd name="adj" fmla="val 16667"/>
            </a:avLst>
          </a:prstGeom>
          <a:solidFill>
            <a:schemeClr val="accent1"/>
          </a:solidFill>
          <a:ln w="55000" cap="flat" cmpd="thickThin">
            <a:solidFill>
              <a:srgbClr val="53765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2" name="Google Shape;102;p10"/>
          <p:cNvSpPr txBox="1">
            <a:spLocks noGrp="1"/>
          </p:cNvSpPr>
          <p:nvPr>
            <p:ph type="body" idx="1"/>
          </p:nvPr>
        </p:nvSpPr>
        <p:spPr>
          <a:xfrm>
            <a:off x="457199" y="993200"/>
            <a:ext cx="8229600" cy="5568900"/>
          </a:xfrm>
          <a:prstGeom prst="rect">
            <a:avLst/>
          </a:prstGeom>
          <a:noFill/>
          <a:ln>
            <a:noFill/>
          </a:ln>
        </p:spPr>
        <p:txBody>
          <a:bodyPr spcFirstLastPara="1" wrap="square" lIns="91425" tIns="45700" rIns="91425" bIns="45700" anchor="t" anchorCtr="0">
            <a:normAutofit fontScale="92500"/>
          </a:bodyPr>
          <a:lstStyle/>
          <a:p>
            <a:pPr marL="109537" lvl="0" indent="0" algn="l" rtl="0">
              <a:spcBef>
                <a:spcPts val="0"/>
              </a:spcBef>
              <a:spcAft>
                <a:spcPts val="0"/>
              </a:spcAft>
              <a:buClr>
                <a:srgbClr val="292526"/>
              </a:buClr>
              <a:buSzPts val="1200"/>
              <a:buNone/>
            </a:pPr>
            <a:endParaRPr dirty="0">
              <a:solidFill>
                <a:schemeClr val="lt1"/>
              </a:solidFill>
              <a:latin typeface="Comic Sans MS"/>
              <a:ea typeface="Comic Sans MS"/>
              <a:cs typeface="Comic Sans MS"/>
              <a:sym typeface="Comic Sans MS"/>
            </a:endParaRPr>
          </a:p>
          <a:p>
            <a:pPr marL="109537" lvl="0" indent="0" algn="l" rtl="0">
              <a:spcBef>
                <a:spcPts val="710"/>
              </a:spcBef>
              <a:spcAft>
                <a:spcPts val="0"/>
              </a:spcAft>
              <a:buClr>
                <a:srgbClr val="292526"/>
              </a:buClr>
              <a:buSzPts val="1200"/>
              <a:buNone/>
            </a:pPr>
            <a:endParaRPr dirty="0">
              <a:solidFill>
                <a:schemeClr val="lt1"/>
              </a:solidFill>
              <a:latin typeface="Comic Sans MS"/>
              <a:ea typeface="Comic Sans MS"/>
              <a:cs typeface="Comic Sans MS"/>
              <a:sym typeface="Comic Sans MS"/>
            </a:endParaRPr>
          </a:p>
          <a:p>
            <a:pPr marL="109537" lvl="0" indent="0" algn="l" rtl="0">
              <a:spcBef>
                <a:spcPts val="710"/>
              </a:spcBef>
              <a:spcAft>
                <a:spcPts val="0"/>
              </a:spcAft>
              <a:buClr>
                <a:srgbClr val="292526"/>
              </a:buClr>
              <a:buSzPts val="1200"/>
              <a:buNone/>
            </a:pPr>
            <a:endParaRPr dirty="0">
              <a:solidFill>
                <a:schemeClr val="lt1"/>
              </a:solidFill>
              <a:latin typeface="Comic Sans MS"/>
              <a:ea typeface="Comic Sans MS"/>
              <a:cs typeface="Comic Sans MS"/>
              <a:sym typeface="Comic Sans MS"/>
            </a:endParaRPr>
          </a:p>
          <a:p>
            <a:pPr marL="365125" lvl="0" indent="-255587" algn="l" rtl="0">
              <a:spcBef>
                <a:spcPts val="710"/>
              </a:spcBef>
              <a:spcAft>
                <a:spcPts val="0"/>
              </a:spcAft>
              <a:buClr>
                <a:srgbClr val="292526"/>
              </a:buClr>
              <a:buSzPts val="1200"/>
              <a:buFont typeface="Arial"/>
              <a:buChar char="●"/>
            </a:pPr>
            <a:r>
              <a:rPr lang="en-GB" sz="2400" dirty="0">
                <a:latin typeface="SassoonPrimaryInfant" pitchFamily="2" charset="0"/>
                <a:ea typeface="Arial"/>
                <a:cs typeface="Arial"/>
                <a:sym typeface="Arial"/>
              </a:rPr>
              <a:t>Which word on this page means the same as...?</a:t>
            </a:r>
            <a:endParaRPr dirty="0">
              <a:latin typeface="SassoonPrimaryInfant" pitchFamily="2" charset="0"/>
              <a:ea typeface="Arial"/>
              <a:cs typeface="Arial"/>
              <a:sym typeface="Arial"/>
            </a:endParaRPr>
          </a:p>
          <a:p>
            <a:pPr marL="365125" lvl="0" indent="-255587" algn="l" rtl="0">
              <a:spcBef>
                <a:spcPts val="710"/>
              </a:spcBef>
              <a:spcAft>
                <a:spcPts val="0"/>
              </a:spcAft>
              <a:buClr>
                <a:srgbClr val="292526"/>
              </a:buClr>
              <a:buSzPts val="1200"/>
              <a:buFont typeface="Arial"/>
              <a:buChar char="●"/>
            </a:pPr>
            <a:r>
              <a:rPr lang="en-GB" sz="2400" dirty="0">
                <a:latin typeface="SassoonPrimaryInfant" pitchFamily="2" charset="0"/>
                <a:ea typeface="Arial"/>
                <a:cs typeface="Arial"/>
                <a:sym typeface="Arial"/>
              </a:rPr>
              <a:t>Can you find a noun/adjective/verb that tells/shows you that...?</a:t>
            </a:r>
            <a:endParaRPr dirty="0">
              <a:latin typeface="SassoonPrimaryInfant" pitchFamily="2" charset="0"/>
              <a:ea typeface="Arial"/>
              <a:cs typeface="Arial"/>
              <a:sym typeface="Arial"/>
            </a:endParaRPr>
          </a:p>
          <a:p>
            <a:pPr marL="365125" lvl="0" indent="-255587" algn="l" rtl="0">
              <a:spcBef>
                <a:spcPts val="710"/>
              </a:spcBef>
              <a:spcAft>
                <a:spcPts val="0"/>
              </a:spcAft>
              <a:buClr>
                <a:srgbClr val="292526"/>
              </a:buClr>
              <a:buSzPts val="1200"/>
              <a:buFont typeface="Arial"/>
              <a:buChar char="●"/>
            </a:pPr>
            <a:r>
              <a:rPr lang="en-GB" sz="2400" dirty="0">
                <a:latin typeface="SassoonPrimaryInfant" pitchFamily="2" charset="0"/>
                <a:ea typeface="Arial"/>
                <a:cs typeface="Arial"/>
                <a:sym typeface="Arial"/>
              </a:rPr>
              <a:t>Who is/are the main character(s)?</a:t>
            </a:r>
            <a:endParaRPr dirty="0">
              <a:latin typeface="SassoonPrimaryInfant" pitchFamily="2" charset="0"/>
              <a:ea typeface="Arial"/>
              <a:cs typeface="Arial"/>
              <a:sym typeface="Arial"/>
            </a:endParaRPr>
          </a:p>
          <a:p>
            <a:pPr marL="365125" lvl="0" indent="-255587" algn="l" rtl="0">
              <a:spcBef>
                <a:spcPts val="710"/>
              </a:spcBef>
              <a:spcAft>
                <a:spcPts val="0"/>
              </a:spcAft>
              <a:buClr>
                <a:srgbClr val="292526"/>
              </a:buClr>
              <a:buSzPts val="1200"/>
              <a:buFont typeface="Arial"/>
              <a:buChar char="●"/>
            </a:pPr>
            <a:r>
              <a:rPr lang="en-GB" sz="2400" dirty="0">
                <a:latin typeface="SassoonPrimaryInfant" pitchFamily="2" charset="0"/>
                <a:ea typeface="Arial"/>
                <a:cs typeface="Arial"/>
                <a:sym typeface="Arial"/>
              </a:rPr>
              <a:t>When/where is this story set? How do you know?</a:t>
            </a:r>
            <a:endParaRPr dirty="0">
              <a:latin typeface="SassoonPrimaryInfant" pitchFamily="2" charset="0"/>
              <a:ea typeface="Arial"/>
              <a:cs typeface="Arial"/>
              <a:sym typeface="Arial"/>
            </a:endParaRPr>
          </a:p>
          <a:p>
            <a:pPr marL="365125" lvl="0" indent="-255587" algn="l" rtl="0">
              <a:spcBef>
                <a:spcPts val="710"/>
              </a:spcBef>
              <a:spcAft>
                <a:spcPts val="0"/>
              </a:spcAft>
              <a:buClr>
                <a:srgbClr val="292526"/>
              </a:buClr>
              <a:buSzPts val="1200"/>
              <a:buFont typeface="Arial"/>
              <a:buChar char="●"/>
            </a:pPr>
            <a:r>
              <a:rPr lang="en-GB" sz="2400" dirty="0">
                <a:latin typeface="SassoonPrimaryInfant" pitchFamily="2" charset="0"/>
                <a:ea typeface="Arial"/>
                <a:cs typeface="Arial"/>
                <a:sym typeface="Arial"/>
              </a:rPr>
              <a:t>How do you think the character felt when…..?     Why? </a:t>
            </a:r>
            <a:endParaRPr dirty="0">
              <a:latin typeface="SassoonPrimaryInfant" pitchFamily="2" charset="0"/>
              <a:ea typeface="Arial"/>
              <a:cs typeface="Arial"/>
              <a:sym typeface="Arial"/>
            </a:endParaRPr>
          </a:p>
          <a:p>
            <a:pPr marL="365125" lvl="0" indent="-255587" algn="l" rtl="0">
              <a:spcBef>
                <a:spcPts val="710"/>
              </a:spcBef>
              <a:spcAft>
                <a:spcPts val="0"/>
              </a:spcAft>
              <a:buClr>
                <a:srgbClr val="292526"/>
              </a:buClr>
              <a:buSzPts val="1200"/>
              <a:buFont typeface="Arial"/>
              <a:buChar char="●"/>
            </a:pPr>
            <a:r>
              <a:rPr lang="en-GB" sz="2400" dirty="0">
                <a:latin typeface="SassoonPrimaryInfant" pitchFamily="2" charset="0"/>
                <a:ea typeface="Arial"/>
                <a:cs typeface="Arial"/>
                <a:sym typeface="Arial"/>
              </a:rPr>
              <a:t>Do any of the characters remind you of someone that you know? Why is that? </a:t>
            </a:r>
            <a:endParaRPr sz="2400" dirty="0">
              <a:latin typeface="SassoonPrimaryInfant" pitchFamily="2" charset="0"/>
              <a:ea typeface="Arial"/>
              <a:cs typeface="Arial"/>
              <a:sym typeface="Arial"/>
            </a:endParaRPr>
          </a:p>
          <a:p>
            <a:pPr marL="365125" lvl="0" indent="-255587" algn="l" rtl="0">
              <a:spcBef>
                <a:spcPts val="710"/>
              </a:spcBef>
              <a:spcAft>
                <a:spcPts val="0"/>
              </a:spcAft>
              <a:buClr>
                <a:srgbClr val="292526"/>
              </a:buClr>
              <a:buSzPts val="1200"/>
              <a:buFont typeface="Arial"/>
              <a:buChar char="●"/>
            </a:pPr>
            <a:r>
              <a:rPr lang="en-GB" sz="2400" dirty="0">
                <a:latin typeface="SassoonPrimaryInfant" pitchFamily="2" charset="0"/>
                <a:ea typeface="Arial"/>
                <a:cs typeface="Arial"/>
                <a:sym typeface="Arial"/>
              </a:rPr>
              <a:t>Where do you think.... will go next?</a:t>
            </a:r>
            <a:endParaRPr dirty="0">
              <a:latin typeface="SassoonPrimaryInfant" pitchFamily="2" charset="0"/>
              <a:ea typeface="Arial"/>
              <a:cs typeface="Arial"/>
              <a:sym typeface="Arial"/>
            </a:endParaRPr>
          </a:p>
          <a:p>
            <a:pPr marL="365125" lvl="0" indent="-255587" algn="l" rtl="0">
              <a:spcBef>
                <a:spcPts val="710"/>
              </a:spcBef>
              <a:spcAft>
                <a:spcPts val="0"/>
              </a:spcAft>
              <a:buClr>
                <a:srgbClr val="292526"/>
              </a:buClr>
              <a:buSzPts val="1200"/>
              <a:buFont typeface="Arial"/>
              <a:buChar char="●"/>
            </a:pPr>
            <a:r>
              <a:rPr lang="en-GB" sz="2400" dirty="0">
                <a:latin typeface="SassoonPrimaryInfant" pitchFamily="2" charset="0"/>
                <a:ea typeface="Arial"/>
                <a:cs typeface="Arial"/>
                <a:sym typeface="Arial"/>
              </a:rPr>
              <a:t>What do you think... will say/do next?</a:t>
            </a:r>
            <a:endParaRPr sz="2400" dirty="0">
              <a:latin typeface="SassoonPrimaryInfant" pitchFamily="2" charset="0"/>
              <a:ea typeface="Arial"/>
              <a:cs typeface="Arial"/>
              <a:sym typeface="Arial"/>
            </a:endParaRPr>
          </a:p>
          <a:p>
            <a:pPr marL="365125" lvl="0" indent="-139001" algn="l" rtl="0">
              <a:spcBef>
                <a:spcPts val="400"/>
              </a:spcBef>
              <a:spcAft>
                <a:spcPts val="0"/>
              </a:spcAft>
              <a:buSzPts val="1836"/>
              <a:buNone/>
            </a:pPr>
            <a:endParaRPr dirty="0"/>
          </a:p>
        </p:txBody>
      </p:sp>
      <p:sp>
        <p:nvSpPr>
          <p:cNvPr id="103" name="Google Shape;103;p10"/>
          <p:cNvSpPr txBox="1"/>
          <p:nvPr/>
        </p:nvSpPr>
        <p:spPr>
          <a:xfrm>
            <a:off x="932688" y="347472"/>
            <a:ext cx="7772400" cy="766010"/>
          </a:xfrm>
          <a:prstGeom prst="rect">
            <a:avLst/>
          </a:prstGeom>
          <a:noFill/>
          <a:ln>
            <a:noFill/>
          </a:ln>
        </p:spPr>
        <p:txBody>
          <a:bodyPr spcFirstLastPara="1" wrap="square" lIns="91425" tIns="45700" rIns="91425" bIns="45700" anchor="ctr" anchorCtr="0">
            <a:normAutofit fontScale="97500"/>
          </a:bodyPr>
          <a:lstStyle/>
          <a:p>
            <a:pPr marL="0" marR="0" lvl="0" indent="0" algn="l" rtl="0">
              <a:spcBef>
                <a:spcPts val="0"/>
              </a:spcBef>
              <a:spcAft>
                <a:spcPts val="0"/>
              </a:spcAft>
              <a:buNone/>
            </a:pPr>
            <a:endParaRPr sz="4100" b="1">
              <a:solidFill>
                <a:schemeClr val="dk2"/>
              </a:solidFill>
              <a:latin typeface="Comic Sans MS"/>
              <a:ea typeface="Comic Sans MS"/>
              <a:cs typeface="Comic Sans MS"/>
              <a:sym typeface="Comic Sans MS"/>
            </a:endParaRPr>
          </a:p>
        </p:txBody>
      </p:sp>
      <p:sp>
        <p:nvSpPr>
          <p:cNvPr id="104" name="Google Shape;104;p10"/>
          <p:cNvSpPr/>
          <p:nvPr/>
        </p:nvSpPr>
        <p:spPr>
          <a:xfrm>
            <a:off x="366713" y="354013"/>
            <a:ext cx="8420100" cy="1313466"/>
          </a:xfrm>
          <a:prstGeom prst="rect">
            <a:avLst/>
          </a:prstGeom>
          <a:noFill/>
          <a:ln w="2857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5" name="Google Shape;105;p10"/>
          <p:cNvSpPr/>
          <p:nvPr/>
        </p:nvSpPr>
        <p:spPr>
          <a:xfrm>
            <a:off x="420614" y="130311"/>
            <a:ext cx="8126700" cy="1200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b="1" dirty="0">
                <a:solidFill>
                  <a:schemeClr val="dk1"/>
                </a:solidFill>
                <a:latin typeface="SassoonPrimaryInfant" pitchFamily="2" charset="0"/>
                <a:ea typeface="Play"/>
                <a:cs typeface="Play"/>
                <a:sym typeface="Play"/>
              </a:rPr>
              <a:t>When reading with your child, ask them questions such as:</a:t>
            </a:r>
            <a:endParaRPr dirty="0">
              <a:solidFill>
                <a:schemeClr val="dk1"/>
              </a:solidFill>
              <a:latin typeface="SassoonPrimaryInfant" pitchFamily="2"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A54CB70-19FF-D59D-6119-20120AD232DA}"/>
              </a:ext>
            </a:extLst>
          </p:cNvPr>
          <p:cNvSpPr txBox="1"/>
          <p:nvPr/>
        </p:nvSpPr>
        <p:spPr>
          <a:xfrm>
            <a:off x="620817" y="257293"/>
            <a:ext cx="7714291" cy="5078313"/>
          </a:xfrm>
          <a:prstGeom prst="rect">
            <a:avLst/>
          </a:prstGeom>
          <a:noFill/>
        </p:spPr>
        <p:txBody>
          <a:bodyPr wrap="square">
            <a:spAutoFit/>
          </a:bodyPr>
          <a:lstStyle/>
          <a:p>
            <a:r>
              <a:rPr lang="en-US" sz="1800" dirty="0">
                <a:solidFill>
                  <a:schemeClr val="tx1"/>
                </a:solidFill>
                <a:latin typeface="SassoonPrimaryInfant" pitchFamily="2" charset="0"/>
              </a:rPr>
              <a:t>Discussion prompts for more challenging texts.</a:t>
            </a:r>
          </a:p>
          <a:p>
            <a:endParaRPr lang="en-US" sz="1800" dirty="0">
              <a:solidFill>
                <a:schemeClr val="tx1"/>
              </a:solidFill>
              <a:latin typeface="SassoonPrimaryInfant" pitchFamily="2" charset="0"/>
            </a:endParaRPr>
          </a:p>
          <a:p>
            <a:r>
              <a:rPr lang="en-US" sz="1800" dirty="0">
                <a:solidFill>
                  <a:schemeClr val="tx1"/>
                </a:solidFill>
                <a:latin typeface="SassoonPrimaryInfant" pitchFamily="2" charset="0"/>
              </a:rPr>
              <a:t>Prior to reading</a:t>
            </a:r>
            <a:br>
              <a:rPr lang="en-US" sz="1800" dirty="0">
                <a:solidFill>
                  <a:schemeClr val="tx1"/>
                </a:solidFill>
                <a:latin typeface="SassoonPrimaryInfant" pitchFamily="2" charset="0"/>
              </a:rPr>
            </a:br>
            <a:endParaRPr lang="en-US" sz="1800" dirty="0">
              <a:solidFill>
                <a:schemeClr val="tx1"/>
              </a:solidFill>
              <a:latin typeface="SassoonPrimaryInfant" pitchFamily="2" charset="0"/>
            </a:endParaRPr>
          </a:p>
          <a:p>
            <a:r>
              <a:rPr lang="en-US" sz="1800" dirty="0">
                <a:solidFill>
                  <a:schemeClr val="tx1"/>
                </a:solidFill>
                <a:latin typeface="SassoonPrimaryInfant" pitchFamily="2" charset="0"/>
              </a:rPr>
              <a:t>• Have you read any other books by the author? Tell us about them.</a:t>
            </a:r>
          </a:p>
          <a:p>
            <a:r>
              <a:rPr lang="en-US" sz="1800" dirty="0">
                <a:solidFill>
                  <a:schemeClr val="tx1"/>
                </a:solidFill>
                <a:latin typeface="SassoonPrimaryInfant" pitchFamily="2" charset="0"/>
              </a:rPr>
              <a:t>• Do the cover and the title give you any clues about the type of</a:t>
            </a:r>
          </a:p>
          <a:p>
            <a:r>
              <a:rPr lang="en-US" sz="1800" dirty="0">
                <a:solidFill>
                  <a:schemeClr val="tx1"/>
                </a:solidFill>
                <a:latin typeface="SassoonPrimaryInfant" pitchFamily="2" charset="0"/>
              </a:rPr>
              <a:t>story this might be?</a:t>
            </a:r>
          </a:p>
          <a:p>
            <a:r>
              <a:rPr lang="en-US" sz="1800" dirty="0">
                <a:solidFill>
                  <a:schemeClr val="tx1"/>
                </a:solidFill>
                <a:latin typeface="SassoonPrimaryInfant" pitchFamily="2" charset="0"/>
              </a:rPr>
              <a:t/>
            </a:r>
            <a:br>
              <a:rPr lang="en-US" sz="1800" dirty="0">
                <a:solidFill>
                  <a:schemeClr val="tx1"/>
                </a:solidFill>
                <a:latin typeface="SassoonPrimaryInfant" pitchFamily="2" charset="0"/>
              </a:rPr>
            </a:br>
            <a:r>
              <a:rPr lang="en-US" sz="1800" dirty="0">
                <a:solidFill>
                  <a:schemeClr val="tx1"/>
                </a:solidFill>
                <a:latin typeface="SassoonPrimaryInfant" pitchFamily="2" charset="0"/>
              </a:rPr>
              <a:t>Good questions to get discussion moving</a:t>
            </a:r>
            <a:br>
              <a:rPr lang="en-US" sz="1800" dirty="0">
                <a:solidFill>
                  <a:schemeClr val="tx1"/>
                </a:solidFill>
                <a:latin typeface="SassoonPrimaryInfant" pitchFamily="2" charset="0"/>
              </a:rPr>
            </a:br>
            <a:endParaRPr lang="en-US" sz="1800" dirty="0">
              <a:solidFill>
                <a:schemeClr val="tx1"/>
              </a:solidFill>
              <a:latin typeface="SassoonPrimaryInfant" pitchFamily="2" charset="0"/>
            </a:endParaRPr>
          </a:p>
          <a:p>
            <a:r>
              <a:rPr lang="en-US" sz="1800" dirty="0">
                <a:solidFill>
                  <a:schemeClr val="tx1"/>
                </a:solidFill>
                <a:latin typeface="SassoonPrimaryInfant" pitchFamily="2" charset="0"/>
              </a:rPr>
              <a:t>• What made you want to keep reading this book?</a:t>
            </a:r>
          </a:p>
          <a:p>
            <a:r>
              <a:rPr lang="en-US" sz="1800" dirty="0">
                <a:solidFill>
                  <a:schemeClr val="tx1"/>
                </a:solidFill>
                <a:latin typeface="SassoonPrimaryInfant" pitchFamily="2" charset="0"/>
              </a:rPr>
              <a:t>• Was there anything that put you off reading this book?</a:t>
            </a:r>
          </a:p>
          <a:p>
            <a:r>
              <a:rPr lang="en-US" sz="1800" dirty="0">
                <a:solidFill>
                  <a:schemeClr val="tx1"/>
                </a:solidFill>
                <a:latin typeface="SassoonPrimaryInfant" pitchFamily="2" charset="0"/>
              </a:rPr>
              <a:t>• Did this book remind you of any other books you have read or</a:t>
            </a:r>
          </a:p>
          <a:p>
            <a:r>
              <a:rPr lang="en-US" sz="1800" dirty="0">
                <a:solidFill>
                  <a:schemeClr val="tx1"/>
                </a:solidFill>
                <a:latin typeface="SassoonPrimaryInfant" pitchFamily="2" charset="0"/>
              </a:rPr>
              <a:t>films that you have seen?</a:t>
            </a:r>
          </a:p>
          <a:p>
            <a:r>
              <a:rPr lang="en-US" sz="1800" dirty="0">
                <a:solidFill>
                  <a:schemeClr val="tx1"/>
                </a:solidFill>
                <a:latin typeface="SassoonPrimaryInfant" pitchFamily="2" charset="0"/>
              </a:rPr>
              <a:t>• Did it remind you of something that has happened to you or</a:t>
            </a:r>
          </a:p>
          <a:p>
            <a:r>
              <a:rPr lang="en-US" sz="1800" dirty="0">
                <a:solidFill>
                  <a:schemeClr val="tx1"/>
                </a:solidFill>
                <a:latin typeface="SassoonPrimaryInfant" pitchFamily="2" charset="0"/>
              </a:rPr>
              <a:t>someone else?</a:t>
            </a:r>
          </a:p>
          <a:p>
            <a:r>
              <a:rPr lang="en-US" sz="1800" dirty="0">
                <a:solidFill>
                  <a:schemeClr val="tx1"/>
                </a:solidFill>
                <a:latin typeface="SassoonPrimaryInfant" pitchFamily="2" charset="0"/>
              </a:rPr>
              <a:t>• Was there anything that puzzled you about this book?</a:t>
            </a:r>
          </a:p>
          <a:p>
            <a:r>
              <a:rPr lang="en-US" sz="1800" dirty="0">
                <a:solidFill>
                  <a:schemeClr val="tx1"/>
                </a:solidFill>
                <a:latin typeface="SassoonPrimaryInfant" pitchFamily="2" charset="0"/>
              </a:rPr>
              <a:t>• Did anything surprise you in this book?</a:t>
            </a:r>
          </a:p>
        </p:txBody>
      </p:sp>
    </p:spTree>
    <p:extLst>
      <p:ext uri="{BB962C8B-B14F-4D97-AF65-F5344CB8AC3E}">
        <p14:creationId xmlns:p14="http://schemas.microsoft.com/office/powerpoint/2010/main" val="354009194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8938" y="246184"/>
            <a:ext cx="7798777" cy="3354765"/>
          </a:xfrm>
          <a:prstGeom prst="rect">
            <a:avLst/>
          </a:prstGeom>
          <a:noFill/>
        </p:spPr>
        <p:txBody>
          <a:bodyPr wrap="square" rtlCol="0">
            <a:spAutoFit/>
          </a:bodyPr>
          <a:lstStyle/>
          <a:p>
            <a:r>
              <a:rPr lang="en-US" sz="3200" dirty="0">
                <a:solidFill>
                  <a:schemeClr val="tx1"/>
                </a:solidFill>
                <a:latin typeface="SassoonPrimaryInfant" pitchFamily="2" charset="0"/>
              </a:rPr>
              <a:t>How can you help?</a:t>
            </a:r>
            <a:endParaRPr lang="en-GB" sz="3200" dirty="0">
              <a:solidFill>
                <a:schemeClr val="tx1"/>
              </a:solidFill>
              <a:latin typeface="SassoonPrimaryInfant" pitchFamily="2" charset="0"/>
            </a:endParaRPr>
          </a:p>
          <a:p>
            <a:r>
              <a:rPr lang="en-GB" sz="2000" dirty="0" smtClean="0">
                <a:solidFill>
                  <a:schemeClr val="tx1"/>
                </a:solidFill>
                <a:latin typeface="SassoonPrimaryInfant" pitchFamily="2" charset="0"/>
              </a:rPr>
              <a:t>Choosing </a:t>
            </a:r>
            <a:r>
              <a:rPr lang="en-GB" sz="2000" dirty="0">
                <a:solidFill>
                  <a:schemeClr val="tx1"/>
                </a:solidFill>
                <a:latin typeface="SassoonPrimaryInfant" pitchFamily="2" charset="0"/>
              </a:rPr>
              <a:t>the right book is really important.</a:t>
            </a:r>
          </a:p>
          <a:p>
            <a:r>
              <a:rPr lang="en-GB" sz="2000" dirty="0">
                <a:solidFill>
                  <a:schemeClr val="tx1"/>
                </a:solidFill>
                <a:latin typeface="SassoonPrimaryInfant" pitchFamily="2" charset="0"/>
              </a:rPr>
              <a:t>• School library – it is stocked with carefully chosen texts.</a:t>
            </a:r>
          </a:p>
          <a:p>
            <a:r>
              <a:rPr lang="en-GB" sz="2000" dirty="0">
                <a:solidFill>
                  <a:schemeClr val="tx1"/>
                </a:solidFill>
                <a:latin typeface="SassoonPrimaryInfant" pitchFamily="2" charset="0"/>
              </a:rPr>
              <a:t>• Visit your local library.</a:t>
            </a:r>
          </a:p>
          <a:p>
            <a:r>
              <a:rPr lang="en-GB" sz="2000" dirty="0">
                <a:solidFill>
                  <a:schemeClr val="tx1"/>
                </a:solidFill>
                <a:latin typeface="SassoonPrimaryInfant" pitchFamily="2" charset="0"/>
              </a:rPr>
              <a:t>• Vary the genres – try something new!</a:t>
            </a:r>
          </a:p>
          <a:p>
            <a:r>
              <a:rPr lang="en-GB" sz="2000" dirty="0">
                <a:solidFill>
                  <a:schemeClr val="tx1"/>
                </a:solidFill>
                <a:latin typeface="SassoonPrimaryInfant" pitchFamily="2" charset="0"/>
              </a:rPr>
              <a:t>• Try to avoid repeating popular authors again and again </a:t>
            </a:r>
          </a:p>
          <a:p>
            <a:r>
              <a:rPr lang="en-GB" sz="2000" dirty="0">
                <a:solidFill>
                  <a:schemeClr val="tx1"/>
                </a:solidFill>
                <a:latin typeface="SassoonPrimaryInfant" pitchFamily="2" charset="0"/>
              </a:rPr>
              <a:t>• Explore new language and ask your children to summarise what they</a:t>
            </a:r>
          </a:p>
          <a:p>
            <a:r>
              <a:rPr lang="en-GB" sz="2000" dirty="0">
                <a:solidFill>
                  <a:schemeClr val="tx1"/>
                </a:solidFill>
                <a:latin typeface="SassoonPrimaryInfant" pitchFamily="2" charset="0"/>
              </a:rPr>
              <a:t>have read.</a:t>
            </a:r>
          </a:p>
          <a:p>
            <a:r>
              <a:rPr lang="en-GB" sz="2000" dirty="0">
                <a:solidFill>
                  <a:schemeClr val="tx1"/>
                </a:solidFill>
                <a:latin typeface="SassoonPrimaryInfant" pitchFamily="2" charset="0"/>
              </a:rPr>
              <a:t>• Use the question prompts available in your child’s Reading </a:t>
            </a:r>
            <a:r>
              <a:rPr lang="en-GB" sz="2000" dirty="0" smtClean="0">
                <a:solidFill>
                  <a:schemeClr val="tx1"/>
                </a:solidFill>
                <a:latin typeface="SassoonPrimaryInfant" pitchFamily="2" charset="0"/>
              </a:rPr>
              <a:t>Diary</a:t>
            </a:r>
          </a:p>
          <a:p>
            <a:r>
              <a:rPr lang="en-GB" sz="2000" dirty="0">
                <a:solidFill>
                  <a:schemeClr val="tx1"/>
                </a:solidFill>
                <a:latin typeface="SassoonPrimaryInfant" pitchFamily="2" charset="0"/>
              </a:rPr>
              <a:t>• </a:t>
            </a:r>
            <a:r>
              <a:rPr lang="en-US" sz="2000" dirty="0" smtClean="0">
                <a:solidFill>
                  <a:schemeClr val="tx1"/>
                </a:solidFill>
                <a:latin typeface="SassoonPrimaryInfant" pitchFamily="2" charset="0"/>
              </a:rPr>
              <a:t>Year 2 children can start writing their own comments</a:t>
            </a:r>
            <a:endParaRPr lang="en-GB" sz="2000" dirty="0">
              <a:solidFill>
                <a:schemeClr val="tx1"/>
              </a:solidFill>
              <a:latin typeface="SassoonPrimaryInfant" pitchFamily="2" charset="0"/>
            </a:endParaRPr>
          </a:p>
        </p:txBody>
      </p:sp>
      <p:pic>
        <p:nvPicPr>
          <p:cNvPr id="2" name="Picture 1"/>
          <p:cNvPicPr>
            <a:picLocks noChangeAspect="1"/>
          </p:cNvPicPr>
          <p:nvPr/>
        </p:nvPicPr>
        <p:blipFill>
          <a:blip r:embed="rId2"/>
          <a:stretch>
            <a:fillRect/>
          </a:stretch>
        </p:blipFill>
        <p:spPr>
          <a:xfrm>
            <a:off x="4125790" y="3591744"/>
            <a:ext cx="1896940" cy="3190977"/>
          </a:xfrm>
          <a:prstGeom prst="rect">
            <a:avLst/>
          </a:prstGeom>
        </p:spPr>
      </p:pic>
      <p:pic>
        <p:nvPicPr>
          <p:cNvPr id="3" name="Picture 2"/>
          <p:cNvPicPr>
            <a:picLocks noChangeAspect="1"/>
          </p:cNvPicPr>
          <p:nvPr/>
        </p:nvPicPr>
        <p:blipFill>
          <a:blip r:embed="rId3"/>
          <a:stretch>
            <a:fillRect/>
          </a:stretch>
        </p:blipFill>
        <p:spPr>
          <a:xfrm>
            <a:off x="1758461" y="3591744"/>
            <a:ext cx="2189284" cy="3191802"/>
          </a:xfrm>
          <a:prstGeom prst="rect">
            <a:avLst/>
          </a:prstGeom>
        </p:spPr>
      </p:pic>
    </p:spTree>
    <p:extLst>
      <p:ext uri="{BB962C8B-B14F-4D97-AF65-F5344CB8AC3E}">
        <p14:creationId xmlns:p14="http://schemas.microsoft.com/office/powerpoint/2010/main" val="20558319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7A7409-77AD-96C5-BD14-BF59B813A746}"/>
              </a:ext>
            </a:extLst>
          </p:cNvPr>
          <p:cNvPicPr>
            <a:picLocks noChangeAspect="1"/>
          </p:cNvPicPr>
          <p:nvPr/>
        </p:nvPicPr>
        <p:blipFill>
          <a:blip r:embed="rId2"/>
          <a:stretch>
            <a:fillRect/>
          </a:stretch>
        </p:blipFill>
        <p:spPr>
          <a:xfrm>
            <a:off x="262758" y="1281003"/>
            <a:ext cx="5297214" cy="5388941"/>
          </a:xfrm>
          <a:prstGeom prst="rect">
            <a:avLst/>
          </a:prstGeom>
        </p:spPr>
      </p:pic>
      <p:sp>
        <p:nvSpPr>
          <p:cNvPr id="3" name="Title 2">
            <a:extLst>
              <a:ext uri="{FF2B5EF4-FFF2-40B4-BE49-F238E27FC236}">
                <a16:creationId xmlns:a16="http://schemas.microsoft.com/office/drawing/2014/main" id="{022CA92F-26CF-0826-18F9-CD96D0877A5F}"/>
              </a:ext>
            </a:extLst>
          </p:cNvPr>
          <p:cNvSpPr>
            <a:spLocks noGrp="1"/>
          </p:cNvSpPr>
          <p:nvPr>
            <p:ph type="title"/>
          </p:nvPr>
        </p:nvSpPr>
        <p:spPr/>
        <p:txBody>
          <a:bodyPr/>
          <a:lstStyle/>
          <a:p>
            <a:r>
              <a:rPr lang="en-US" dirty="0"/>
              <a:t>Why is Fluency important?</a:t>
            </a:r>
          </a:p>
        </p:txBody>
      </p:sp>
      <p:pic>
        <p:nvPicPr>
          <p:cNvPr id="5" name="Picture 4">
            <a:extLst>
              <a:ext uri="{FF2B5EF4-FFF2-40B4-BE49-F238E27FC236}">
                <a16:creationId xmlns:a16="http://schemas.microsoft.com/office/drawing/2014/main" id="{5D67220C-4AB3-C2F7-1C26-421831B5CEFD}"/>
              </a:ext>
            </a:extLst>
          </p:cNvPr>
          <p:cNvPicPr>
            <a:picLocks noChangeAspect="1"/>
          </p:cNvPicPr>
          <p:nvPr/>
        </p:nvPicPr>
        <p:blipFill>
          <a:blip r:embed="rId3"/>
          <a:stretch>
            <a:fillRect/>
          </a:stretch>
        </p:blipFill>
        <p:spPr>
          <a:xfrm>
            <a:off x="6515100" y="331788"/>
            <a:ext cx="2171700" cy="1028700"/>
          </a:xfrm>
          <a:prstGeom prst="rect">
            <a:avLst/>
          </a:prstGeom>
        </p:spPr>
      </p:pic>
    </p:spTree>
    <p:extLst>
      <p:ext uri="{BB962C8B-B14F-4D97-AF65-F5344CB8AC3E}">
        <p14:creationId xmlns:p14="http://schemas.microsoft.com/office/powerpoint/2010/main" val="27874843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pic>
        <p:nvPicPr>
          <p:cNvPr id="127" name="Google Shape;127;g221cdc487b6_0_14"/>
          <p:cNvPicPr preferRelativeResize="0"/>
          <p:nvPr/>
        </p:nvPicPr>
        <p:blipFill>
          <a:blip r:embed="rId3">
            <a:alphaModFix/>
          </a:blip>
          <a:stretch>
            <a:fillRect/>
          </a:stretch>
        </p:blipFill>
        <p:spPr>
          <a:xfrm>
            <a:off x="98454" y="727055"/>
            <a:ext cx="6410325" cy="3752850"/>
          </a:xfrm>
          <a:prstGeom prst="rect">
            <a:avLst/>
          </a:prstGeom>
          <a:noFill/>
          <a:ln>
            <a:noFill/>
          </a:ln>
        </p:spPr>
      </p:pic>
      <p:sp>
        <p:nvSpPr>
          <p:cNvPr id="128" name="Google Shape;128;g221cdc487b6_0_14"/>
          <p:cNvSpPr txBox="1"/>
          <p:nvPr/>
        </p:nvSpPr>
        <p:spPr>
          <a:xfrm>
            <a:off x="1491775" y="196825"/>
            <a:ext cx="6018900" cy="6156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2800" dirty="0">
                <a:solidFill>
                  <a:schemeClr val="dk1"/>
                </a:solidFill>
                <a:latin typeface="SassoonPrimaryInfant" pitchFamily="2" charset="0"/>
                <a:ea typeface="Roboto"/>
                <a:cs typeface="Roboto"/>
                <a:sym typeface="Roboto"/>
              </a:rPr>
              <a:t>Fluency</a:t>
            </a:r>
            <a:endParaRPr sz="2800" dirty="0">
              <a:solidFill>
                <a:schemeClr val="dk1"/>
              </a:solidFill>
              <a:latin typeface="SassoonPrimaryInfant" pitchFamily="2" charset="0"/>
              <a:ea typeface="Roboto"/>
              <a:cs typeface="Roboto"/>
              <a:sym typeface="Roboto"/>
            </a:endParaRPr>
          </a:p>
        </p:txBody>
      </p:sp>
      <p:pic>
        <p:nvPicPr>
          <p:cNvPr id="4" name="Picture 3"/>
          <p:cNvPicPr>
            <a:picLocks noChangeAspect="1"/>
          </p:cNvPicPr>
          <p:nvPr/>
        </p:nvPicPr>
        <p:blipFill>
          <a:blip r:embed="rId4"/>
          <a:stretch>
            <a:fillRect/>
          </a:stretch>
        </p:blipFill>
        <p:spPr>
          <a:xfrm>
            <a:off x="4376278" y="4579174"/>
            <a:ext cx="4428646" cy="2114497"/>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78F5194-BCD0-EACD-074B-7798F2E89783}"/>
              </a:ext>
            </a:extLst>
          </p:cNvPr>
          <p:cNvPicPr>
            <a:picLocks noChangeAspect="1"/>
          </p:cNvPicPr>
          <p:nvPr/>
        </p:nvPicPr>
        <p:blipFill>
          <a:blip r:embed="rId2"/>
          <a:stretch>
            <a:fillRect/>
          </a:stretch>
        </p:blipFill>
        <p:spPr>
          <a:xfrm>
            <a:off x="685800" y="941146"/>
            <a:ext cx="6135414" cy="3927748"/>
          </a:xfrm>
          <a:prstGeom prst="rect">
            <a:avLst/>
          </a:prstGeom>
        </p:spPr>
      </p:pic>
      <p:sp>
        <p:nvSpPr>
          <p:cNvPr id="5" name="TextBox 4">
            <a:extLst>
              <a:ext uri="{FF2B5EF4-FFF2-40B4-BE49-F238E27FC236}">
                <a16:creationId xmlns:a16="http://schemas.microsoft.com/office/drawing/2014/main" id="{B10935A3-1E13-29A2-9274-9E9F41BC09DF}"/>
              </a:ext>
            </a:extLst>
          </p:cNvPr>
          <p:cNvSpPr txBox="1"/>
          <p:nvPr/>
        </p:nvSpPr>
        <p:spPr>
          <a:xfrm>
            <a:off x="935421" y="5559972"/>
            <a:ext cx="4498427" cy="315311"/>
          </a:xfrm>
          <a:prstGeom prst="rect">
            <a:avLst/>
          </a:prstGeom>
          <a:noFill/>
        </p:spPr>
        <p:txBody>
          <a:bodyPr wrap="square" rtlCol="0">
            <a:spAutoFit/>
          </a:bodyPr>
          <a:lstStyle/>
          <a:p>
            <a:r>
              <a:rPr lang="en-US" i="1" dirty="0">
                <a:solidFill>
                  <a:schemeClr val="tx1"/>
                </a:solidFill>
              </a:rPr>
              <a:t>Put Reading First Guide (2006)</a:t>
            </a:r>
          </a:p>
        </p:txBody>
      </p:sp>
    </p:spTree>
    <p:extLst>
      <p:ext uri="{BB962C8B-B14F-4D97-AF65-F5344CB8AC3E}">
        <p14:creationId xmlns:p14="http://schemas.microsoft.com/office/powerpoint/2010/main" val="51418284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4D2607-6311-12C8-0168-2632080A58A8}"/>
              </a:ext>
            </a:extLst>
          </p:cNvPr>
          <p:cNvPicPr>
            <a:picLocks noChangeAspect="1"/>
          </p:cNvPicPr>
          <p:nvPr/>
        </p:nvPicPr>
        <p:blipFill>
          <a:blip r:embed="rId2"/>
          <a:stretch>
            <a:fillRect/>
          </a:stretch>
        </p:blipFill>
        <p:spPr>
          <a:xfrm>
            <a:off x="1990905" y="409903"/>
            <a:ext cx="4270555" cy="6038193"/>
          </a:xfrm>
          <a:prstGeom prst="rect">
            <a:avLst/>
          </a:prstGeom>
        </p:spPr>
      </p:pic>
    </p:spTree>
    <p:extLst>
      <p:ext uri="{BB962C8B-B14F-4D97-AF65-F5344CB8AC3E}">
        <p14:creationId xmlns:p14="http://schemas.microsoft.com/office/powerpoint/2010/main" val="300887447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5270" y="315698"/>
            <a:ext cx="7323992" cy="4524315"/>
          </a:xfrm>
          <a:prstGeom prst="rect">
            <a:avLst/>
          </a:prstGeom>
        </p:spPr>
        <p:txBody>
          <a:bodyPr wrap="square">
            <a:spAutoFit/>
          </a:bodyPr>
          <a:lstStyle/>
          <a:p>
            <a:r>
              <a:rPr lang="en-GB" sz="1800" dirty="0">
                <a:solidFill>
                  <a:schemeClr val="tx1"/>
                </a:solidFill>
                <a:latin typeface="SassoonPrimaryInfant" pitchFamily="2" charset="0"/>
              </a:rPr>
              <a:t>Useful Websites for book recommendations and eBooks...</a:t>
            </a:r>
          </a:p>
          <a:p>
            <a:endParaRPr lang="en-GB" sz="1800" dirty="0">
              <a:solidFill>
                <a:schemeClr val="tx1"/>
              </a:solidFill>
              <a:latin typeface="SassoonPrimaryInfant" pitchFamily="2" charset="0"/>
            </a:endParaRPr>
          </a:p>
          <a:p>
            <a:r>
              <a:rPr lang="en-GB" sz="1800" dirty="0">
                <a:solidFill>
                  <a:schemeClr val="tx1"/>
                </a:solidFill>
                <a:latin typeface="SassoonPrimaryInfant" pitchFamily="2" charset="0"/>
                <a:hlinkClick r:id="rId2"/>
              </a:rPr>
              <a:t>https://home.oxfordowl.co.uk/reading/</a:t>
            </a:r>
            <a:endParaRPr lang="en-GB" sz="1800" dirty="0">
              <a:solidFill>
                <a:schemeClr val="tx1"/>
              </a:solidFill>
              <a:latin typeface="SassoonPrimaryInfant" pitchFamily="2" charset="0"/>
            </a:endParaRPr>
          </a:p>
          <a:p>
            <a:endParaRPr lang="en-GB" sz="1800" dirty="0">
              <a:solidFill>
                <a:schemeClr val="tx1"/>
              </a:solidFill>
              <a:latin typeface="SassoonPrimaryInfant" pitchFamily="2" charset="0"/>
            </a:endParaRPr>
          </a:p>
          <a:p>
            <a:r>
              <a:rPr lang="en-GB" sz="1800" dirty="0">
                <a:solidFill>
                  <a:schemeClr val="tx1"/>
                </a:solidFill>
                <a:latin typeface="SassoonPrimaryInfant" pitchFamily="2" charset="0"/>
                <a:hlinkClick r:id="rId3"/>
              </a:rPr>
              <a:t>https://www.thereaderteacher.com/</a:t>
            </a:r>
            <a:endParaRPr lang="en-GB" sz="1800" dirty="0">
              <a:solidFill>
                <a:schemeClr val="tx1"/>
              </a:solidFill>
              <a:latin typeface="SassoonPrimaryInfant" pitchFamily="2" charset="0"/>
            </a:endParaRPr>
          </a:p>
          <a:p>
            <a:endParaRPr lang="en-GB" sz="1800" dirty="0">
              <a:solidFill>
                <a:schemeClr val="tx1"/>
              </a:solidFill>
              <a:latin typeface="SassoonPrimaryInfant" pitchFamily="2" charset="0"/>
            </a:endParaRPr>
          </a:p>
          <a:p>
            <a:endParaRPr lang="en-GB" sz="1800" dirty="0">
              <a:solidFill>
                <a:schemeClr val="tx1"/>
              </a:solidFill>
              <a:latin typeface="SassoonPrimaryInfant" pitchFamily="2" charset="0"/>
            </a:endParaRPr>
          </a:p>
          <a:p>
            <a:r>
              <a:rPr lang="en-GB" sz="1800" dirty="0">
                <a:solidFill>
                  <a:schemeClr val="tx1"/>
                </a:solidFill>
                <a:latin typeface="SassoonPrimaryInfant" pitchFamily="2" charset="0"/>
                <a:hlinkClick r:id="rId4"/>
              </a:rPr>
              <a:t>https://schoolreadinglist.co.uk/reading-lists-for-ks1-school-pupils/year-2/</a:t>
            </a:r>
            <a:endParaRPr lang="en-GB" sz="1800" dirty="0">
              <a:solidFill>
                <a:schemeClr val="tx1"/>
              </a:solidFill>
              <a:latin typeface="SassoonPrimaryInfant" pitchFamily="2" charset="0"/>
            </a:endParaRPr>
          </a:p>
          <a:p>
            <a:endParaRPr lang="en-GB" sz="1800" dirty="0">
              <a:solidFill>
                <a:schemeClr val="tx1"/>
              </a:solidFill>
              <a:latin typeface="SassoonPrimaryInfant" pitchFamily="2" charset="0"/>
            </a:endParaRPr>
          </a:p>
          <a:p>
            <a:endParaRPr lang="en-GB" sz="1800" dirty="0">
              <a:solidFill>
                <a:schemeClr val="tx1"/>
              </a:solidFill>
              <a:latin typeface="SassoonPrimaryInfant" pitchFamily="2" charset="0"/>
            </a:endParaRPr>
          </a:p>
          <a:p>
            <a:r>
              <a:rPr lang="en-GB" sz="1800" dirty="0">
                <a:solidFill>
                  <a:schemeClr val="tx1"/>
                </a:solidFill>
                <a:latin typeface="SassoonPrimaryInfant" pitchFamily="2" charset="0"/>
                <a:hlinkClick r:id="rId5"/>
              </a:rPr>
              <a:t>https://www.booksfortopics.com/booklists/books-by-age-and-year-group/ks1/</a:t>
            </a:r>
            <a:endParaRPr lang="en-GB" sz="1800" dirty="0">
              <a:solidFill>
                <a:schemeClr val="tx1"/>
              </a:solidFill>
              <a:latin typeface="SassoonPrimaryInfant" pitchFamily="2" charset="0"/>
            </a:endParaRPr>
          </a:p>
          <a:p>
            <a:endParaRPr lang="en-GB" sz="1800" dirty="0">
              <a:solidFill>
                <a:schemeClr val="tx1"/>
              </a:solidFill>
              <a:latin typeface="SassoonPrimaryInfant" pitchFamily="2" charset="0"/>
            </a:endParaRPr>
          </a:p>
          <a:p>
            <a:endParaRPr lang="en-GB" sz="1800" dirty="0">
              <a:solidFill>
                <a:schemeClr val="tx1"/>
              </a:solidFill>
              <a:latin typeface="SassoonPrimaryInfant" pitchFamily="2" charset="0"/>
            </a:endParaRPr>
          </a:p>
          <a:p>
            <a:r>
              <a:rPr lang="en-GB" sz="1800" dirty="0">
                <a:solidFill>
                  <a:schemeClr val="tx1"/>
                </a:solidFill>
                <a:latin typeface="SassoonPrimaryInfant" pitchFamily="2" charset="0"/>
                <a:hlinkClick r:id="rId6"/>
              </a:rPr>
              <a:t>https://www.booktrust.org.uk/books-and-reading/our-recommendations/</a:t>
            </a:r>
            <a:endParaRPr lang="en-GB" sz="1800" dirty="0">
              <a:solidFill>
                <a:schemeClr val="tx1"/>
              </a:solidFill>
              <a:latin typeface="SassoonPrimaryInfant" pitchFamily="2" charset="0"/>
            </a:endParaRPr>
          </a:p>
          <a:p>
            <a:endParaRPr lang="en-GB" sz="1800" dirty="0">
              <a:solidFill>
                <a:schemeClr val="tx1"/>
              </a:solidFill>
              <a:latin typeface="SassoonPrimaryInfant" pitchFamily="2" charset="0"/>
            </a:endParaRPr>
          </a:p>
          <a:p>
            <a:endParaRPr lang="en-GB" sz="1800" dirty="0">
              <a:solidFill>
                <a:schemeClr val="tx1"/>
              </a:solidFill>
              <a:latin typeface="SassoonPrimaryInfant" pitchFamily="2" charset="0"/>
            </a:endParaRPr>
          </a:p>
        </p:txBody>
      </p:sp>
      <p:pic>
        <p:nvPicPr>
          <p:cNvPr id="2" name="Google Shape;171;g221cdc487b6_0_56">
            <a:extLst>
              <a:ext uri="{FF2B5EF4-FFF2-40B4-BE49-F238E27FC236}">
                <a16:creationId xmlns:a16="http://schemas.microsoft.com/office/drawing/2014/main" id="{1DA6DEB7-C3DF-CD9B-3584-AB9B29386093}"/>
              </a:ext>
            </a:extLst>
          </p:cNvPr>
          <p:cNvPicPr preferRelativeResize="0"/>
          <p:nvPr/>
        </p:nvPicPr>
        <p:blipFill>
          <a:blip r:embed="rId7">
            <a:alphaModFix/>
          </a:blip>
          <a:stretch>
            <a:fillRect/>
          </a:stretch>
        </p:blipFill>
        <p:spPr>
          <a:xfrm>
            <a:off x="6147642" y="147532"/>
            <a:ext cx="2823240" cy="2031325"/>
          </a:xfrm>
          <a:prstGeom prst="rect">
            <a:avLst/>
          </a:prstGeom>
          <a:noFill/>
          <a:ln>
            <a:noFill/>
          </a:ln>
        </p:spPr>
      </p:pic>
      <p:sp>
        <p:nvSpPr>
          <p:cNvPr id="6" name="TextBox 5">
            <a:extLst>
              <a:ext uri="{FF2B5EF4-FFF2-40B4-BE49-F238E27FC236}">
                <a16:creationId xmlns:a16="http://schemas.microsoft.com/office/drawing/2014/main" id="{D31E4DB1-D44C-9367-5B91-A499C4FE2994}"/>
              </a:ext>
            </a:extLst>
          </p:cNvPr>
          <p:cNvSpPr txBox="1"/>
          <p:nvPr/>
        </p:nvSpPr>
        <p:spPr>
          <a:xfrm>
            <a:off x="235270" y="4275201"/>
            <a:ext cx="7514897" cy="2462213"/>
          </a:xfrm>
          <a:prstGeom prst="rect">
            <a:avLst/>
          </a:prstGeom>
          <a:noFill/>
        </p:spPr>
        <p:txBody>
          <a:bodyPr wrap="square" rtlCol="0">
            <a:spAutoFit/>
          </a:bodyPr>
          <a:lstStyle/>
          <a:p>
            <a:r>
              <a:rPr lang="en-GB" dirty="0">
                <a:solidFill>
                  <a:schemeClr val="tx1"/>
                </a:solidFill>
                <a:latin typeface="SassoonPrimaryInfant" pitchFamily="2" charset="0"/>
              </a:rPr>
              <a:t>Encourage a love of reading:</a:t>
            </a:r>
          </a:p>
          <a:p>
            <a:endParaRPr lang="en-GB" dirty="0">
              <a:solidFill>
                <a:schemeClr val="tx1"/>
              </a:solidFill>
              <a:latin typeface="SassoonPrimaryInfant" pitchFamily="2" charset="0"/>
            </a:endParaRPr>
          </a:p>
          <a:p>
            <a:r>
              <a:rPr lang="en-GB" dirty="0">
                <a:solidFill>
                  <a:schemeClr val="tx1"/>
                </a:solidFill>
                <a:latin typeface="SassoonPrimaryInfant" pitchFamily="2" charset="0"/>
              </a:rPr>
              <a:t>Use audio books </a:t>
            </a:r>
            <a:r>
              <a:rPr lang="en-GB" dirty="0" smtClean="0">
                <a:solidFill>
                  <a:schemeClr val="tx1"/>
                </a:solidFill>
                <a:latin typeface="SassoonPrimaryInfant" pitchFamily="2" charset="0"/>
              </a:rPr>
              <a:t>– listen to stories when you’re driving</a:t>
            </a:r>
          </a:p>
          <a:p>
            <a:r>
              <a:rPr lang="en-US" dirty="0" smtClean="0">
                <a:solidFill>
                  <a:schemeClr val="tx1"/>
                </a:solidFill>
                <a:latin typeface="SassoonPrimaryInfant" pitchFamily="2" charset="0"/>
              </a:rPr>
              <a:t>Talk to your child – make sure they answer in full sentences – this will really help with writing</a:t>
            </a:r>
          </a:p>
          <a:p>
            <a:r>
              <a:rPr lang="en-US" dirty="0" smtClean="0">
                <a:solidFill>
                  <a:schemeClr val="tx1"/>
                </a:solidFill>
                <a:latin typeface="SassoonPrimaryInfant" pitchFamily="2" charset="0"/>
              </a:rPr>
              <a:t>Limit screen time</a:t>
            </a:r>
            <a:endParaRPr lang="en-GB" dirty="0">
              <a:solidFill>
                <a:schemeClr val="tx1"/>
              </a:solidFill>
              <a:latin typeface="SassoonPrimaryInfant" pitchFamily="2" charset="0"/>
            </a:endParaRPr>
          </a:p>
          <a:p>
            <a:r>
              <a:rPr lang="en-GB" dirty="0">
                <a:solidFill>
                  <a:schemeClr val="tx1"/>
                </a:solidFill>
                <a:latin typeface="SassoonPrimaryInfant" pitchFamily="2" charset="0"/>
              </a:rPr>
              <a:t>Visit bookshops</a:t>
            </a:r>
          </a:p>
          <a:p>
            <a:r>
              <a:rPr lang="en-GB" dirty="0">
                <a:solidFill>
                  <a:schemeClr val="tx1"/>
                </a:solidFill>
                <a:latin typeface="SassoonPrimaryInfant" pitchFamily="2" charset="0"/>
              </a:rPr>
              <a:t>Explore websites together such as Newsround, National Geographic Kids, First News, Phoenix Comics</a:t>
            </a:r>
          </a:p>
          <a:p>
            <a:r>
              <a:rPr lang="en-GB" dirty="0">
                <a:solidFill>
                  <a:schemeClr val="tx1"/>
                </a:solidFill>
                <a:latin typeface="SassoonPrimaryInfant" pitchFamily="2" charset="0"/>
              </a:rPr>
              <a:t>Encourage children to read everywhere e.g. bus advertisements, billboards, package labels, ingredients</a:t>
            </a:r>
          </a:p>
          <a:p>
            <a:r>
              <a:rPr lang="en-GB" dirty="0">
                <a:solidFill>
                  <a:schemeClr val="tx1"/>
                </a:solidFill>
                <a:latin typeface="SassoonPrimaryInfant" pitchFamily="2" charset="0"/>
              </a:rPr>
              <a:t>Read a range of genres and authors</a:t>
            </a:r>
          </a:p>
          <a:p>
            <a:r>
              <a:rPr lang="en-GB" dirty="0">
                <a:solidFill>
                  <a:schemeClr val="tx1"/>
                </a:solidFill>
                <a:latin typeface="SassoonPrimaryInfant" pitchFamily="2" charset="0"/>
              </a:rPr>
              <a:t>Read higher level texts aloud</a:t>
            </a:r>
          </a:p>
          <a:p>
            <a:r>
              <a:rPr lang="en-GB" dirty="0">
                <a:solidFill>
                  <a:schemeClr val="tx1"/>
                </a:solidFill>
                <a:latin typeface="SassoonPrimaryInfant" pitchFamily="2" charset="0"/>
              </a:rPr>
              <a:t>Get excited about authors and genres that you enjoy</a:t>
            </a:r>
            <a:endParaRPr lang="en-US" dirty="0">
              <a:solidFill>
                <a:schemeClr val="tx1"/>
              </a:solidFill>
            </a:endParaRPr>
          </a:p>
        </p:txBody>
      </p:sp>
    </p:spTree>
    <p:extLst>
      <p:ext uri="{BB962C8B-B14F-4D97-AF65-F5344CB8AC3E}">
        <p14:creationId xmlns:p14="http://schemas.microsoft.com/office/powerpoint/2010/main" val="206221671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457200" y="1481138"/>
            <a:ext cx="8229600" cy="4525962"/>
          </a:xfrm>
          <a:prstGeom prst="rect">
            <a:avLst/>
          </a:prstGeom>
          <a:noFill/>
          <a:ln>
            <a:noFill/>
          </a:ln>
        </p:spPr>
        <p:txBody>
          <a:bodyPr spcFirstLastPara="1" wrap="square" lIns="91425" tIns="45700" rIns="91425" bIns="45700" anchor="t" anchorCtr="0">
            <a:normAutofit/>
          </a:bodyPr>
          <a:lstStyle/>
          <a:p>
            <a:pPr marL="109537" lvl="0" indent="0" algn="l" rtl="0">
              <a:spcBef>
                <a:spcPts val="400"/>
              </a:spcBef>
              <a:spcAft>
                <a:spcPts val="0"/>
              </a:spcAft>
              <a:buSzPts val="1836"/>
              <a:buNone/>
            </a:pPr>
            <a:endParaRPr dirty="0">
              <a:latin typeface="Arial"/>
              <a:ea typeface="Arial"/>
              <a:cs typeface="Arial"/>
              <a:sym typeface="Arial"/>
            </a:endParaRPr>
          </a:p>
          <a:p>
            <a:pPr marL="109537" lvl="0" indent="0" algn="l" rtl="0">
              <a:spcBef>
                <a:spcPts val="400"/>
              </a:spcBef>
              <a:spcAft>
                <a:spcPts val="0"/>
              </a:spcAft>
              <a:buSzPts val="1836"/>
              <a:buNone/>
            </a:pPr>
            <a:endParaRPr dirty="0">
              <a:latin typeface="Arial"/>
              <a:ea typeface="Arial"/>
              <a:cs typeface="Arial"/>
              <a:sym typeface="Arial"/>
            </a:endParaRPr>
          </a:p>
          <a:p>
            <a:pPr marL="109537" lvl="0" indent="0" algn="l" rtl="0">
              <a:spcBef>
                <a:spcPts val="400"/>
              </a:spcBef>
              <a:spcAft>
                <a:spcPts val="0"/>
              </a:spcAft>
              <a:buSzPts val="1836"/>
              <a:buNone/>
            </a:pPr>
            <a:endParaRPr dirty="0">
              <a:latin typeface="Arial"/>
              <a:ea typeface="Arial"/>
              <a:cs typeface="Arial"/>
              <a:sym typeface="Arial"/>
            </a:endParaRPr>
          </a:p>
          <a:p>
            <a:pPr marL="109537" lvl="0" indent="0" algn="l" rtl="0">
              <a:spcBef>
                <a:spcPts val="400"/>
              </a:spcBef>
              <a:spcAft>
                <a:spcPts val="0"/>
              </a:spcAft>
              <a:buSzPts val="1836"/>
              <a:buNone/>
            </a:pPr>
            <a:endParaRPr dirty="0">
              <a:latin typeface="Arial"/>
              <a:ea typeface="Arial"/>
              <a:cs typeface="Arial"/>
              <a:sym typeface="Arial"/>
            </a:endParaRPr>
          </a:p>
          <a:p>
            <a:pPr marL="109537" lvl="0" indent="0" algn="ctr" rtl="0">
              <a:spcBef>
                <a:spcPts val="400"/>
              </a:spcBef>
              <a:spcAft>
                <a:spcPts val="0"/>
              </a:spcAft>
              <a:buSzPts val="1836"/>
              <a:buNone/>
            </a:pPr>
            <a:r>
              <a:rPr lang="en-GB" dirty="0">
                <a:solidFill>
                  <a:schemeClr val="tx1"/>
                </a:solidFill>
                <a:latin typeface="SassoonPrimaryInfant" pitchFamily="2" charset="0"/>
                <a:ea typeface="Arial"/>
                <a:cs typeface="Arial"/>
                <a:sym typeface="Arial"/>
              </a:rPr>
              <a:t>If you have any further questions, please email your class teacher.</a:t>
            </a:r>
            <a:endParaRPr dirty="0">
              <a:solidFill>
                <a:schemeClr val="tx1"/>
              </a:solidFill>
              <a:latin typeface="SassoonPrimaryInfant" pitchFamily="2" charset="0"/>
              <a:ea typeface="Arial"/>
              <a:cs typeface="Arial"/>
              <a:sym typeface="Arial"/>
            </a:endParaRPr>
          </a:p>
          <a:p>
            <a:pPr marL="109537" lvl="0" indent="0" algn="l" rtl="0">
              <a:spcBef>
                <a:spcPts val="400"/>
              </a:spcBef>
              <a:spcAft>
                <a:spcPts val="0"/>
              </a:spcAft>
              <a:buSzPts val="1836"/>
              <a:buNone/>
            </a:pPr>
            <a:endParaRPr dirty="0">
              <a:latin typeface="Arial"/>
              <a:ea typeface="Arial"/>
              <a:cs typeface="Arial"/>
              <a:sym typeface="Arial"/>
            </a:endParaRPr>
          </a:p>
          <a:p>
            <a:pPr marL="109537" lvl="0" indent="0" algn="l" rtl="0">
              <a:spcBef>
                <a:spcPts val="400"/>
              </a:spcBef>
              <a:spcAft>
                <a:spcPts val="0"/>
              </a:spcAft>
              <a:buSzPts val="1836"/>
              <a:buNone/>
            </a:pPr>
            <a:r>
              <a:rPr lang="en-GB" dirty="0">
                <a:latin typeface="Arial"/>
                <a:ea typeface="Arial"/>
                <a:cs typeface="Arial"/>
                <a:sym typeface="Arial"/>
              </a:rPr>
              <a:t> </a:t>
            </a:r>
            <a:endParaRPr dirty="0">
              <a:latin typeface="Arial"/>
              <a:ea typeface="Arial"/>
              <a:cs typeface="Arial"/>
              <a:sym typeface="Arial"/>
            </a:endParaRPr>
          </a:p>
        </p:txBody>
      </p:sp>
      <p:sp>
        <p:nvSpPr>
          <p:cNvPr id="207" name="Google Shape;207;p2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sz="4800" u="sng" dirty="0">
                <a:latin typeface="SassoonPrimaryInfant" pitchFamily="2" charset="0"/>
                <a:ea typeface="Arial"/>
                <a:cs typeface="Arial"/>
                <a:sym typeface="Arial"/>
              </a:rPr>
              <a:t>Thank you for your time</a:t>
            </a:r>
            <a:endParaRPr sz="4800" u="sng" dirty="0">
              <a:latin typeface="SassoonPrimaryInfant" pitchFamily="2" charset="0"/>
              <a:ea typeface="Arial"/>
              <a:cs typeface="Arial"/>
              <a:sym typeface="Arial"/>
            </a:endParaRPr>
          </a:p>
        </p:txBody>
      </p:sp>
      <p:sp>
        <p:nvSpPr>
          <p:cNvPr id="208" name="Google Shape;208;p26"/>
          <p:cNvSpPr txBox="1"/>
          <p:nvPr/>
        </p:nvSpPr>
        <p:spPr>
          <a:xfrm>
            <a:off x="963425" y="5521625"/>
            <a:ext cx="63711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dirty="0">
              <a:latin typeface="Roboto"/>
              <a:ea typeface="Roboto"/>
              <a:cs typeface="Roboto"/>
              <a:sym typeface="Roboto"/>
            </a:endParaRPr>
          </a:p>
          <a:p>
            <a:pPr marL="0" lvl="0" indent="0" algn="l" rtl="0">
              <a:spcBef>
                <a:spcPts val="0"/>
              </a:spcBef>
              <a:spcAft>
                <a:spcPts val="0"/>
              </a:spcAft>
              <a:buNone/>
            </a:pPr>
            <a:endParaRPr dirty="0">
              <a:latin typeface="Roboto"/>
              <a:ea typeface="Roboto"/>
              <a:cs typeface="Roboto"/>
              <a:sym typeface="Roboto"/>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F175E37-2DC1-C57A-F466-61DB71DBB327}"/>
              </a:ext>
            </a:extLst>
          </p:cNvPr>
          <p:cNvSpPr>
            <a:spLocks noGrp="1"/>
          </p:cNvSpPr>
          <p:nvPr>
            <p:ph type="title"/>
          </p:nvPr>
        </p:nvSpPr>
        <p:spPr/>
        <p:txBody>
          <a:bodyPr/>
          <a:lstStyle/>
          <a:p>
            <a:r>
              <a:rPr lang="en-US" dirty="0"/>
              <a:t>Dates for your diary</a:t>
            </a:r>
          </a:p>
        </p:txBody>
      </p:sp>
      <p:pic>
        <p:nvPicPr>
          <p:cNvPr id="4" name="Picture 3">
            <a:extLst>
              <a:ext uri="{FF2B5EF4-FFF2-40B4-BE49-F238E27FC236}">
                <a16:creationId xmlns:a16="http://schemas.microsoft.com/office/drawing/2014/main" id="{4EA57272-82CA-C611-4132-C15AF8F3D47F}"/>
              </a:ext>
            </a:extLst>
          </p:cNvPr>
          <p:cNvPicPr>
            <a:picLocks noChangeAspect="1"/>
          </p:cNvPicPr>
          <p:nvPr/>
        </p:nvPicPr>
        <p:blipFill>
          <a:blip r:embed="rId2"/>
          <a:stretch>
            <a:fillRect/>
          </a:stretch>
        </p:blipFill>
        <p:spPr>
          <a:xfrm>
            <a:off x="261521" y="1198179"/>
            <a:ext cx="3898058" cy="5440362"/>
          </a:xfrm>
          <a:prstGeom prst="rect">
            <a:avLst/>
          </a:prstGeom>
        </p:spPr>
      </p:pic>
      <p:pic>
        <p:nvPicPr>
          <p:cNvPr id="5" name="Picture 4">
            <a:extLst>
              <a:ext uri="{FF2B5EF4-FFF2-40B4-BE49-F238E27FC236}">
                <a16:creationId xmlns:a16="http://schemas.microsoft.com/office/drawing/2014/main" id="{525978CE-E07C-6E04-2B04-238243B7D1B8}"/>
              </a:ext>
            </a:extLst>
          </p:cNvPr>
          <p:cNvPicPr>
            <a:picLocks noChangeAspect="1"/>
          </p:cNvPicPr>
          <p:nvPr/>
        </p:nvPicPr>
        <p:blipFill>
          <a:blip r:embed="rId3"/>
          <a:stretch>
            <a:fillRect/>
          </a:stretch>
        </p:blipFill>
        <p:spPr>
          <a:xfrm>
            <a:off x="4355258" y="392823"/>
            <a:ext cx="1835376" cy="1852449"/>
          </a:xfrm>
          <a:prstGeom prst="rect">
            <a:avLst/>
          </a:prstGeom>
        </p:spPr>
      </p:pic>
      <p:pic>
        <p:nvPicPr>
          <p:cNvPr id="6" name="Picture 5">
            <a:extLst>
              <a:ext uri="{FF2B5EF4-FFF2-40B4-BE49-F238E27FC236}">
                <a16:creationId xmlns:a16="http://schemas.microsoft.com/office/drawing/2014/main" id="{355B827E-018E-23CE-3F6F-116FFBB15E3A}"/>
              </a:ext>
            </a:extLst>
          </p:cNvPr>
          <p:cNvPicPr>
            <a:picLocks noChangeAspect="1"/>
          </p:cNvPicPr>
          <p:nvPr/>
        </p:nvPicPr>
        <p:blipFill>
          <a:blip r:embed="rId4"/>
          <a:stretch>
            <a:fillRect/>
          </a:stretch>
        </p:blipFill>
        <p:spPr>
          <a:xfrm>
            <a:off x="6450041" y="889434"/>
            <a:ext cx="2571057" cy="1056408"/>
          </a:xfrm>
          <a:prstGeom prst="rect">
            <a:avLst/>
          </a:prstGeom>
        </p:spPr>
      </p:pic>
      <p:pic>
        <p:nvPicPr>
          <p:cNvPr id="7" name="Picture 6">
            <a:extLst>
              <a:ext uri="{FF2B5EF4-FFF2-40B4-BE49-F238E27FC236}">
                <a16:creationId xmlns:a16="http://schemas.microsoft.com/office/drawing/2014/main" id="{30EB902E-A82C-82C7-4E94-554BC2431176}"/>
              </a:ext>
            </a:extLst>
          </p:cNvPr>
          <p:cNvPicPr>
            <a:picLocks noChangeAspect="1"/>
          </p:cNvPicPr>
          <p:nvPr/>
        </p:nvPicPr>
        <p:blipFill>
          <a:blip r:embed="rId5"/>
          <a:stretch>
            <a:fillRect/>
          </a:stretch>
        </p:blipFill>
        <p:spPr>
          <a:xfrm>
            <a:off x="4466896" y="2755952"/>
            <a:ext cx="2908081" cy="2908081"/>
          </a:xfrm>
          <a:prstGeom prst="rect">
            <a:avLst/>
          </a:prstGeom>
        </p:spPr>
      </p:pic>
      <p:sp>
        <p:nvSpPr>
          <p:cNvPr id="10" name="TextBox 9">
            <a:extLst>
              <a:ext uri="{FF2B5EF4-FFF2-40B4-BE49-F238E27FC236}">
                <a16:creationId xmlns:a16="http://schemas.microsoft.com/office/drawing/2014/main" id="{DF21889A-4C54-FA84-4983-B006D8AF8CDF}"/>
              </a:ext>
            </a:extLst>
          </p:cNvPr>
          <p:cNvSpPr txBox="1"/>
          <p:nvPr/>
        </p:nvSpPr>
        <p:spPr>
          <a:xfrm>
            <a:off x="4466897" y="5697659"/>
            <a:ext cx="4554201" cy="954107"/>
          </a:xfrm>
          <a:prstGeom prst="rect">
            <a:avLst/>
          </a:prstGeom>
          <a:noFill/>
        </p:spPr>
        <p:txBody>
          <a:bodyPr wrap="square" rtlCol="0">
            <a:spAutoFit/>
          </a:bodyPr>
          <a:lstStyle/>
          <a:p>
            <a:r>
              <a:rPr lang="en-US" dirty="0">
                <a:solidFill>
                  <a:schemeClr val="tx1"/>
                </a:solidFill>
              </a:rPr>
              <a:t>We are very excited to welcome the poet Christian Foley on </a:t>
            </a:r>
            <a:r>
              <a:rPr lang="en-US" b="1" dirty="0">
                <a:solidFill>
                  <a:schemeClr val="tx1"/>
                </a:solidFill>
              </a:rPr>
              <a:t>Friday 7</a:t>
            </a:r>
            <a:r>
              <a:rPr lang="en-US" b="1" baseline="30000" dirty="0">
                <a:solidFill>
                  <a:schemeClr val="tx1"/>
                </a:solidFill>
              </a:rPr>
              <a:t>th</a:t>
            </a:r>
            <a:r>
              <a:rPr lang="en-US" b="1" dirty="0">
                <a:solidFill>
                  <a:schemeClr val="tx1"/>
                </a:solidFill>
              </a:rPr>
              <a:t> March</a:t>
            </a:r>
            <a:r>
              <a:rPr lang="en-US" dirty="0">
                <a:solidFill>
                  <a:schemeClr val="tx1"/>
                </a:solidFill>
              </a:rPr>
              <a:t>.  Christian is a Spoken Word Poet, Musician and Educator.  Exciting poetry workshops await….what will the children create?</a:t>
            </a:r>
          </a:p>
        </p:txBody>
      </p:sp>
    </p:spTree>
    <p:extLst>
      <p:ext uri="{BB962C8B-B14F-4D97-AF65-F5344CB8AC3E}">
        <p14:creationId xmlns:p14="http://schemas.microsoft.com/office/powerpoint/2010/main" val="961966846"/>
      </p:ext>
    </p:extLst>
  </p:cSld>
  <p:clrMapOvr>
    <a:masterClrMapping/>
  </p:clrMapOvr>
  <p:timing>
    <p:tnLst>
      <p:par>
        <p:cTn id="1" dur="indefinite" restart="never" nodeType="tmRoot"/>
      </p:par>
    </p:tnLst>
  </p:timing>
</p:sld>
</file>

<file path=ppt/theme/theme1.xml><?xml version="1.0" encoding="utf-8"?>
<a:theme xmlns:a="http://schemas.openxmlformats.org/drawingml/2006/main" name="Marina">
  <a:themeElements>
    <a:clrScheme name="Marina">
      <a:dk1>
        <a:srgbClr val="FFFFFF"/>
      </a:dk1>
      <a:lt1>
        <a:srgbClr val="00517C"/>
      </a:lt1>
      <a:dk2>
        <a:srgbClr val="004065"/>
      </a:dk2>
      <a:lt2>
        <a:srgbClr val="CFD8DC"/>
      </a:lt2>
      <a:accent1>
        <a:srgbClr val="0277BD"/>
      </a:accent1>
      <a:accent2>
        <a:srgbClr val="558B2F"/>
      </a:accent2>
      <a:accent3>
        <a:srgbClr val="009688"/>
      </a:accent3>
      <a:accent4>
        <a:srgbClr val="039BE5"/>
      </a:accent4>
      <a:accent5>
        <a:srgbClr val="8BC34A"/>
      </a:accent5>
      <a:accent6>
        <a:srgbClr val="FFEB38"/>
      </a:accent6>
      <a:hlink>
        <a:srgbClr val="8BC34A"/>
      </a:hlink>
      <a:folHlink>
        <a:srgbClr val="8BC34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455</TotalTime>
  <Words>1141</Words>
  <Application>Microsoft Office PowerPoint</Application>
  <PresentationFormat>On-screen Show (4:3)</PresentationFormat>
  <Paragraphs>145</Paragraphs>
  <Slides>23</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Roboto Slab</vt:lpstr>
      <vt:lpstr>Play</vt:lpstr>
      <vt:lpstr>Arial</vt:lpstr>
      <vt:lpstr>Roboto</vt:lpstr>
      <vt:lpstr>SassoonPrimaryInfant</vt:lpstr>
      <vt:lpstr>Comic Sans MS</vt:lpstr>
      <vt:lpstr>Calibri</vt:lpstr>
      <vt:lpstr>Marina</vt:lpstr>
      <vt:lpstr>PowerPoint Presentation</vt:lpstr>
      <vt:lpstr>Welcome!</vt:lpstr>
      <vt:lpstr>PowerPoint Presentation</vt:lpstr>
      <vt:lpstr>PowerPoint Presentation</vt:lpstr>
      <vt:lpstr>PowerPoint Presentation</vt:lpstr>
      <vt:lpstr>How we teach reading at school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Why is Fluency important?</vt:lpstr>
      <vt:lpstr>PowerPoint Presentation</vt:lpstr>
      <vt:lpstr>PowerPoint Presentation</vt:lpstr>
      <vt:lpstr>PowerPoint Presentation</vt:lpstr>
      <vt:lpstr>PowerPoint Presentation</vt:lpstr>
      <vt:lpstr>Thank you for your time</vt:lpstr>
      <vt:lpstr>Dates for your diary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 Seaton</dc:creator>
  <cp:lastModifiedBy>Sheehan, Louis</cp:lastModifiedBy>
  <cp:revision>26</cp:revision>
  <cp:lastPrinted>2025-01-30T12:27:43Z</cp:lastPrinted>
  <dcterms:created xsi:type="dcterms:W3CDTF">2014-10-03T07:47:39Z</dcterms:created>
  <dcterms:modified xsi:type="dcterms:W3CDTF">2025-01-31T15:44:17Z</dcterms:modified>
</cp:coreProperties>
</file>